
<file path=[Content_Types].xml><?xml version="1.0" encoding="utf-8"?>
<Types xmlns="http://schemas.openxmlformats.org/package/2006/content-types">
  <Override PartName="/ppt/charts/chart39.xml" ContentType="application/vnd.openxmlformats-officedocument.drawingml.chart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31.xml" ContentType="application/vnd.openxmlformats-officedocument.drawingml.chart+xml"/>
  <Override PartName="/ppt/charts/chart40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69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charts/chart29.xml" ContentType="application/vnd.openxmlformats-officedocument.drawingml.chart+xml"/>
  <Override PartName="/ppt/charts/chart49.xml" ContentType="application/vnd.openxmlformats-officedocument.drawingml.chart+xml"/>
  <Override PartName="/ppt/charts/chart58.xml" ContentType="application/vnd.openxmlformats-officedocument.drawingml.chart+xml"/>
  <Override PartName="/ppt/charts/chart67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charts/chart36.xml" ContentType="application/vnd.openxmlformats-officedocument.drawingml.chart+xml"/>
  <Override PartName="/ppt/charts/chart38.xml" ContentType="application/vnd.openxmlformats-officedocument.drawingml.chart+xml"/>
  <Override PartName="/ppt/charts/chart47.xml" ContentType="application/vnd.openxmlformats-officedocument.drawingml.chart+xml"/>
  <Override PartName="/ppt/charts/chart56.xml" ContentType="application/vnd.openxmlformats-officedocument.drawingml.chart+xml"/>
  <Override PartName="/ppt/charts/chart65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54.xml" ContentType="application/vnd.openxmlformats-officedocument.drawingml.chart+xml"/>
  <Override PartName="/ppt/charts/chart63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52.xml" ContentType="application/vnd.openxmlformats-officedocument.drawingml.chart+xml"/>
  <Override PartName="/ppt/charts/chart61.xml" ContentType="application/vnd.openxmlformats-officedocument.drawingml.chart+xml"/>
  <Override PartName="/ppt/charts/chart70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5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charts/chart59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chart48.xml" ContentType="application/vnd.openxmlformats-officedocument.drawingml.char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1.</a:t>
            </a:r>
            <a:r>
              <a:rPr lang="ru-RU" baseline="0"/>
              <a:t> Любите ли вы мороженое?</a:t>
            </a:r>
            <a:endParaRPr lang="ru-RU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0.97000000000000053</c:v>
                </c:pt>
                <c:pt idx="1">
                  <c:v>3.0000000000000058E-2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4. </a:t>
            </a:r>
            <a:r>
              <a:rPr lang="ru-RU" baseline="0"/>
              <a:t> В какое время года больше всего вы употребляете мороженое?</a:t>
            </a:r>
            <a:endParaRPr lang="ru-RU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зимой</c:v>
                </c:pt>
                <c:pt idx="1">
                  <c:v>весной</c:v>
                </c:pt>
                <c:pt idx="2">
                  <c:v>летом</c:v>
                </c:pt>
                <c:pt idx="3">
                  <c:v>осенью</c:v>
                </c:pt>
                <c:pt idx="4">
                  <c:v>неважно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0.05</c:v>
                </c:pt>
                <c:pt idx="1">
                  <c:v>0</c:v>
                </c:pt>
                <c:pt idx="2">
                  <c:v>0.82000000000000062</c:v>
                </c:pt>
                <c:pt idx="3">
                  <c:v>3.0000000000000002E-2</c:v>
                </c:pt>
                <c:pt idx="4">
                  <c:v>0.1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1.</a:t>
            </a:r>
            <a:r>
              <a:rPr lang="ru-RU" baseline="0"/>
              <a:t> Любите ли вы мороженое?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2. Как</a:t>
            </a:r>
            <a:r>
              <a:rPr lang="ru-RU" baseline="0"/>
              <a:t> часто вы едите мороженое?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3. Любят ли мороженое взрослые в вашей семье</a:t>
            </a:r>
            <a:r>
              <a:rPr lang="ru-RU" baseline="0"/>
              <a:t>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4. </a:t>
            </a:r>
            <a:r>
              <a:rPr lang="ru-RU" baseline="0"/>
              <a:t> В какое время года больше всего вы употребляете мороженое?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5. Знаете</a:t>
            </a:r>
            <a:r>
              <a:rPr lang="ru-RU" baseline="0"/>
              <a:t> ли вы состав мороженого?</a:t>
            </a:r>
            <a:endParaRPr lang="ru-RU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0.36000000000000032</c:v>
                </c:pt>
                <c:pt idx="1">
                  <c:v>0.64000000000000168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1.</a:t>
            </a:r>
            <a:r>
              <a:rPr lang="ru-RU" baseline="0"/>
              <a:t> Любите ли вы мороженое?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2. Как</a:t>
            </a:r>
            <a:r>
              <a:rPr lang="ru-RU" baseline="0"/>
              <a:t> часто вы едите мороженое?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3. Любят ли мороженое взрослые в вашей семье</a:t>
            </a:r>
            <a:r>
              <a:rPr lang="ru-RU" baseline="0"/>
              <a:t>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4. </a:t>
            </a:r>
            <a:r>
              <a:rPr lang="ru-RU" baseline="0"/>
              <a:t> В какое время года больше всего вы употребляете мороженое?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1.</a:t>
            </a:r>
            <a:r>
              <a:rPr lang="ru-RU" baseline="0"/>
              <a:t> Любите ли вы мороженое?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6. По вашему мнению, мороженое...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полезно</c:v>
                </c:pt>
                <c:pt idx="1">
                  <c:v>вредно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0.13</c:v>
                </c:pt>
                <c:pt idx="1">
                  <c:v>0.23</c:v>
                </c:pt>
                <c:pt idx="2">
                  <c:v>0.64000000000000168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1.</a:t>
            </a:r>
            <a:r>
              <a:rPr lang="ru-RU" baseline="0"/>
              <a:t> Любите ли вы мороженое?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2. Как</a:t>
            </a:r>
            <a:r>
              <a:rPr lang="ru-RU" baseline="0"/>
              <a:t> часто вы едите мороженое?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3. Любят ли мороженое взрослые в вашей семье</a:t>
            </a:r>
            <a:r>
              <a:rPr lang="ru-RU" baseline="0"/>
              <a:t>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4. </a:t>
            </a:r>
            <a:r>
              <a:rPr lang="ru-RU" baseline="0"/>
              <a:t> В какое время года больше всего вы употребляете мороженое?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6. По вашему мнению, мороженое...</a:t>
            </a:r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7.Вам предложили взять </a:t>
            </a:r>
            <a:r>
              <a:rPr lang="ru-RU" baseline="0"/>
              <a:t> на выбор мороженое. Какое вы возьмете?</a:t>
            </a:r>
            <a:endParaRPr lang="ru-RU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пломбир</c:v>
                </c:pt>
                <c:pt idx="1">
                  <c:v>мороженое с наполнителем</c:v>
                </c:pt>
                <c:pt idx="2">
                  <c:v>фруктовый лёд</c:v>
                </c:pt>
                <c:pt idx="3">
                  <c:v>шоколадное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0.13</c:v>
                </c:pt>
                <c:pt idx="1">
                  <c:v>0.1</c:v>
                </c:pt>
                <c:pt idx="2">
                  <c:v>0.36000000000000032</c:v>
                </c:pt>
                <c:pt idx="3">
                  <c:v>0.41000000000000031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1.</a:t>
            </a:r>
            <a:r>
              <a:rPr lang="ru-RU" baseline="0"/>
              <a:t> Любите ли вы мороженое?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2. Как</a:t>
            </a:r>
            <a:r>
              <a:rPr lang="ru-RU" baseline="0"/>
              <a:t> часто вы едите мороженое?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3. Любят ли мороженое взрослые в вашей семье</a:t>
            </a:r>
            <a:r>
              <a:rPr lang="ru-RU" baseline="0"/>
              <a:t>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2. Как</a:t>
            </a:r>
            <a:r>
              <a:rPr lang="ru-RU" baseline="0"/>
              <a:t> часто вы едите мороженое?</a:t>
            </a:r>
            <a:endParaRPr lang="ru-RU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1 раз в месяц</c:v>
                </c:pt>
                <c:pt idx="1">
                  <c:v>1 раз в неделю</c:v>
                </c:pt>
                <c:pt idx="2">
                  <c:v>чаще 1 раза в неделю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0.38000000000000084</c:v>
                </c:pt>
                <c:pt idx="1">
                  <c:v>0.44</c:v>
                </c:pt>
                <c:pt idx="2">
                  <c:v>0.18000000000000024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4. </a:t>
            </a:r>
            <a:r>
              <a:rPr lang="ru-RU" baseline="0"/>
              <a:t> В какое время года больше всего вы употребляете мороженое?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6. По вашему мнению, мороженое...</a:t>
            </a:r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7.Вам предложили взять </a:t>
            </a:r>
            <a:r>
              <a:rPr lang="ru-RU" baseline="0"/>
              <a:t> на выбор мороженое. Какое вы возьмете?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8.</a:t>
            </a:r>
            <a:r>
              <a:rPr lang="ru-RU" baseline="0"/>
              <a:t> Какое ваше любимое </a:t>
            </a:r>
            <a:r>
              <a:rPr lang="ru-RU"/>
              <a:t>мороженое?</a:t>
            </a:r>
            <a:r>
              <a:rPr lang="ru-RU" baseline="0"/>
              <a:t> </a:t>
            </a:r>
            <a:endParaRPr lang="ru-RU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стаканчик</c:v>
                </c:pt>
                <c:pt idx="1">
                  <c:v>рожок</c:v>
                </c:pt>
                <c:pt idx="2">
                  <c:v>эскимо</c:v>
                </c:pt>
                <c:pt idx="3">
                  <c:v>брикет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0.38000000000000084</c:v>
                </c:pt>
                <c:pt idx="1">
                  <c:v>0.23</c:v>
                </c:pt>
                <c:pt idx="2">
                  <c:v>0.36000000000000032</c:v>
                </c:pt>
                <c:pt idx="3">
                  <c:v>3.0000000000000002E-2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1.</a:t>
            </a:r>
            <a:r>
              <a:rPr lang="ru-RU" baseline="0"/>
              <a:t> Любите ли вы мороженое?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2. Как</a:t>
            </a:r>
            <a:r>
              <a:rPr lang="ru-RU" baseline="0"/>
              <a:t> часто вы едите мороженое?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3. Любят ли мороженое взрослые в вашей семье</a:t>
            </a:r>
            <a:r>
              <a:rPr lang="ru-RU" baseline="0"/>
              <a:t>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4. </a:t>
            </a:r>
            <a:r>
              <a:rPr lang="ru-RU" baseline="0"/>
              <a:t> В какое время года больше всего вы употребляете мороженое?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6. По вашему мнению, мороженое...</a:t>
            </a:r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7.Вам предложили взять </a:t>
            </a:r>
            <a:r>
              <a:rPr lang="ru-RU" baseline="0"/>
              <a:t> на выбор мороженое. Какое вы возьмете?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1.</a:t>
            </a:r>
            <a:r>
              <a:rPr lang="ru-RU" baseline="0"/>
              <a:t> Любите ли вы мороженое?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8.</a:t>
            </a:r>
            <a:r>
              <a:rPr lang="ru-RU" baseline="0"/>
              <a:t> Какое ваше любимое </a:t>
            </a:r>
            <a:r>
              <a:rPr lang="ru-RU"/>
              <a:t>мороженое?</a:t>
            </a:r>
            <a:r>
              <a:rPr lang="ru-RU" baseline="0"/>
              <a:t> 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9. Мороженое какого производителя вы предпочитете?</a:t>
            </a:r>
            <a:r>
              <a:rPr lang="ru-RU" baseline="0"/>
              <a:t> </a:t>
            </a:r>
            <a:endParaRPr lang="ru-RU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Инмарко</c:v>
                </c:pt>
                <c:pt idx="1">
                  <c:v>Сибирская белочка</c:v>
                </c:pt>
                <c:pt idx="2">
                  <c:v>Сибхолод</c:v>
                </c:pt>
                <c:pt idx="3">
                  <c:v>другое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</c:v>
                </c:pt>
                <c:pt idx="1">
                  <c:v>0.38000000000000084</c:v>
                </c:pt>
                <c:pt idx="2">
                  <c:v>0.15000000000000024</c:v>
                </c:pt>
                <c:pt idx="3">
                  <c:v>0.36000000000000032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1.</a:t>
            </a:r>
            <a:r>
              <a:rPr lang="ru-RU" baseline="0"/>
              <a:t> Любите ли вы мороженое?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2. Как</a:t>
            </a:r>
            <a:r>
              <a:rPr lang="ru-RU" baseline="0"/>
              <a:t> часто вы едите мороженое?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3. Любят ли мороженое взрослые в вашей семье</a:t>
            </a:r>
            <a:r>
              <a:rPr lang="ru-RU" baseline="0"/>
              <a:t>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4. </a:t>
            </a:r>
            <a:r>
              <a:rPr lang="ru-RU" baseline="0"/>
              <a:t> В какое время года больше всего вы употребляете мороженое?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6. По вашему мнению, мороженое...</a:t>
            </a:r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7.Вам предложили взять </a:t>
            </a:r>
            <a:r>
              <a:rPr lang="ru-RU" baseline="0"/>
              <a:t> на выбор мороженое. Какое вы возьмете?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8.</a:t>
            </a:r>
            <a:r>
              <a:rPr lang="ru-RU" baseline="0"/>
              <a:t> Какое ваше любимое </a:t>
            </a:r>
            <a:r>
              <a:rPr lang="ru-RU"/>
              <a:t>мороженое?</a:t>
            </a:r>
            <a:r>
              <a:rPr lang="ru-RU" baseline="0"/>
              <a:t> 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9. Мороженое какого производителя вы предпочитете?</a:t>
            </a:r>
            <a:r>
              <a:rPr lang="ru-RU" baseline="0"/>
              <a:t> 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2. Как</a:t>
            </a:r>
            <a:r>
              <a:rPr lang="ru-RU" baseline="0"/>
              <a:t> часто вы едите мороженое?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10. Считается,</a:t>
            </a:r>
            <a:r>
              <a:rPr lang="ru-RU" baseline="0"/>
              <a:t> что мороженое поднимает настроение. Вы согласны с этим утверждением</a:t>
            </a:r>
            <a:r>
              <a:rPr lang="ru-RU"/>
              <a:t>?</a:t>
            </a:r>
            <a:r>
              <a:rPr lang="ru-RU" baseline="0"/>
              <a:t> </a:t>
            </a:r>
            <a:endParaRPr lang="ru-RU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0.21000000000000021</c:v>
                </c:pt>
                <c:pt idx="2">
                  <c:v>0.23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1.</a:t>
            </a:r>
            <a:r>
              <a:rPr lang="ru-RU" baseline="0"/>
              <a:t> Любите ли вы мороженое?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2. Как</a:t>
            </a:r>
            <a:r>
              <a:rPr lang="ru-RU" baseline="0"/>
              <a:t> часто вы едите мороженое?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3. Любят ли мороженое взрослые в вашей семье</a:t>
            </a:r>
            <a:r>
              <a:rPr lang="ru-RU" baseline="0"/>
              <a:t>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4. </a:t>
            </a:r>
            <a:r>
              <a:rPr lang="ru-RU" baseline="0"/>
              <a:t> В какое время года больше всего вы употребляете мороженое?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6. По вашему мнению, мороженое...</a:t>
            </a:r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7.Вам предложили взять </a:t>
            </a:r>
            <a:r>
              <a:rPr lang="ru-RU" baseline="0"/>
              <a:t> на выбор мороженое. Какое вы возьмете?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8.</a:t>
            </a:r>
            <a:r>
              <a:rPr lang="ru-RU" baseline="0"/>
              <a:t> Какое ваше любимое </a:t>
            </a:r>
            <a:r>
              <a:rPr lang="ru-RU"/>
              <a:t>мороженое?</a:t>
            </a:r>
            <a:r>
              <a:rPr lang="ru-RU" baseline="0"/>
              <a:t> 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9. Мороженое какого производителя вы предпочитете?</a:t>
            </a:r>
            <a:r>
              <a:rPr lang="ru-RU" baseline="0"/>
              <a:t> 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10. Считается,</a:t>
            </a:r>
            <a:r>
              <a:rPr lang="ru-RU" baseline="0"/>
              <a:t> что мороженое поднимает настроение. Вы согласны с этим утверждением</a:t>
            </a:r>
            <a:r>
              <a:rPr lang="ru-RU"/>
              <a:t>?</a:t>
            </a:r>
            <a:r>
              <a:rPr lang="ru-RU" baseline="0"/>
              <a:t> 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3. Любят ли мороженое взрослые в вашей семье</a:t>
            </a:r>
            <a:r>
              <a:rPr lang="ru-RU" baseline="0"/>
              <a:t>?</a:t>
            </a:r>
            <a:endParaRPr lang="ru-RU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0.95000000000000062</c:v>
                </c:pt>
                <c:pt idx="1">
                  <c:v>0.05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11. Может ли мороженое вызвать простудное заболевание?</a:t>
            </a:r>
            <a:r>
              <a:rPr lang="ru-RU" baseline="0"/>
              <a:t> </a:t>
            </a:r>
            <a:endParaRPr lang="ru-RU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0.87000000000000144</c:v>
                </c:pt>
                <c:pt idx="1">
                  <c:v>0.05</c:v>
                </c:pt>
                <c:pt idx="2">
                  <c:v>8.0000000000000043E-2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1.</a:t>
            </a:r>
            <a:r>
              <a:rPr lang="ru-RU" baseline="0"/>
              <a:t> Любите ли вы мороженое?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2. Как</a:t>
            </a:r>
            <a:r>
              <a:rPr lang="ru-RU" baseline="0"/>
              <a:t> часто вы едите мороженое?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3. Любят ли мороженое взрослые в вашей семье</a:t>
            </a:r>
            <a:r>
              <a:rPr lang="ru-RU" baseline="0"/>
              <a:t>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4. </a:t>
            </a:r>
            <a:r>
              <a:rPr lang="ru-RU" baseline="0"/>
              <a:t> В какое время года больше всего вы употребляете мороженое?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6. По вашему мнению, мороженое...</a:t>
            </a:r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7.Вам предложили взять </a:t>
            </a:r>
            <a:r>
              <a:rPr lang="ru-RU" baseline="0"/>
              <a:t> на выбор мороженое. Какое вы возьмете?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8.</a:t>
            </a:r>
            <a:r>
              <a:rPr lang="ru-RU" baseline="0"/>
              <a:t> Какое ваше любимое </a:t>
            </a:r>
            <a:r>
              <a:rPr lang="ru-RU"/>
              <a:t>мороженое?</a:t>
            </a:r>
            <a:r>
              <a:rPr lang="ru-RU" baseline="0"/>
              <a:t> 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9. Мороженое какого производителя вы предпочитете?</a:t>
            </a:r>
            <a:r>
              <a:rPr lang="ru-RU" baseline="0"/>
              <a:t> 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10. Считается,</a:t>
            </a:r>
            <a:r>
              <a:rPr lang="ru-RU" baseline="0"/>
              <a:t> что мороженое поднимает настроение. Вы согласны с этим утверждением</a:t>
            </a:r>
            <a:r>
              <a:rPr lang="ru-RU"/>
              <a:t>?</a:t>
            </a:r>
            <a:r>
              <a:rPr lang="ru-RU" baseline="0"/>
              <a:t> 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1.</a:t>
            </a:r>
            <a:r>
              <a:rPr lang="ru-RU" baseline="0"/>
              <a:t> Любите ли вы мороженое?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11. Может ли мороженое вызвать простудное заболевание?</a:t>
            </a:r>
            <a:r>
              <a:rPr lang="ru-RU" baseline="0"/>
              <a:t> 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12. Случалось ли вам заболеть после употребления мороженого</a:t>
            </a:r>
            <a:r>
              <a:rPr lang="ru-RU" baseline="0"/>
              <a:t> в большом количестве</a:t>
            </a:r>
            <a:r>
              <a:rPr lang="ru-RU"/>
              <a:t>?</a:t>
            </a:r>
            <a:r>
              <a:rPr lang="ru-RU" baseline="0"/>
              <a:t> </a:t>
            </a:r>
            <a:endParaRPr lang="ru-RU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0.51</c:v>
                </c:pt>
                <c:pt idx="1">
                  <c:v>0.49000000000000032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2. Как</a:t>
            </a:r>
            <a:r>
              <a:rPr lang="ru-RU" baseline="0"/>
              <a:t> часто вы едите мороженое?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3. Любят ли мороженое взрослые в вашей семье</a:t>
            </a:r>
            <a:r>
              <a:rPr lang="ru-RU" baseline="0"/>
              <a:t>?</a:t>
            </a:r>
            <a:endParaRPr lang="ru-RU"/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B722-CCEE-413F-BCBE-6320029663B6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766F-98B0-4FC4-AAC8-8F12B65DA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B722-CCEE-413F-BCBE-6320029663B6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766F-98B0-4FC4-AAC8-8F12B65DA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B722-CCEE-413F-BCBE-6320029663B6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766F-98B0-4FC4-AAC8-8F12B65DA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B722-CCEE-413F-BCBE-6320029663B6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766F-98B0-4FC4-AAC8-8F12B65DA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B722-CCEE-413F-BCBE-6320029663B6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766F-98B0-4FC4-AAC8-8F12B65DA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B722-CCEE-413F-BCBE-6320029663B6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766F-98B0-4FC4-AAC8-8F12B65DA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B722-CCEE-413F-BCBE-6320029663B6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766F-98B0-4FC4-AAC8-8F12B65DA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B722-CCEE-413F-BCBE-6320029663B6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766F-98B0-4FC4-AAC8-8F12B65DA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B722-CCEE-413F-BCBE-6320029663B6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766F-98B0-4FC4-AAC8-8F12B65DA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B722-CCEE-413F-BCBE-6320029663B6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766F-98B0-4FC4-AAC8-8F12B65DA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B722-CCEE-413F-BCBE-6320029663B6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766F-98B0-4FC4-AAC8-8F12B65DA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8B722-CCEE-413F-BCBE-6320029663B6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5766F-98B0-4FC4-AAC8-8F12B65DA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7" Type="http://schemas.openxmlformats.org/officeDocument/2006/relationships/chart" Target="../charts/chart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6.xml"/><Relationship Id="rId3" Type="http://schemas.openxmlformats.org/officeDocument/2006/relationships/chart" Target="../charts/chart21.xml"/><Relationship Id="rId7" Type="http://schemas.openxmlformats.org/officeDocument/2006/relationships/chart" Target="../charts/chart2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2.xml"/><Relationship Id="rId3" Type="http://schemas.openxmlformats.org/officeDocument/2006/relationships/chart" Target="../charts/chart27.xml"/><Relationship Id="rId7" Type="http://schemas.openxmlformats.org/officeDocument/2006/relationships/chart" Target="../charts/chart3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Relationship Id="rId9" Type="http://schemas.openxmlformats.org/officeDocument/2006/relationships/chart" Target="../charts/chart3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9.xml"/><Relationship Id="rId3" Type="http://schemas.openxmlformats.org/officeDocument/2006/relationships/chart" Target="../charts/chart34.xml"/><Relationship Id="rId7" Type="http://schemas.openxmlformats.org/officeDocument/2006/relationships/chart" Target="../charts/chart3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10" Type="http://schemas.openxmlformats.org/officeDocument/2006/relationships/chart" Target="../charts/chart41.xml"/><Relationship Id="rId4" Type="http://schemas.openxmlformats.org/officeDocument/2006/relationships/chart" Target="../charts/chart35.xml"/><Relationship Id="rId9" Type="http://schemas.openxmlformats.org/officeDocument/2006/relationships/chart" Target="../charts/chart4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7.xml"/><Relationship Id="rId3" Type="http://schemas.openxmlformats.org/officeDocument/2006/relationships/chart" Target="../charts/chart42.xml"/><Relationship Id="rId7" Type="http://schemas.openxmlformats.org/officeDocument/2006/relationships/chart" Target="../charts/chart4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5.xml"/><Relationship Id="rId11" Type="http://schemas.openxmlformats.org/officeDocument/2006/relationships/chart" Target="../charts/chart50.xml"/><Relationship Id="rId5" Type="http://schemas.openxmlformats.org/officeDocument/2006/relationships/chart" Target="../charts/chart44.xml"/><Relationship Id="rId10" Type="http://schemas.openxmlformats.org/officeDocument/2006/relationships/chart" Target="../charts/chart49.xml"/><Relationship Id="rId4" Type="http://schemas.openxmlformats.org/officeDocument/2006/relationships/chart" Target="../charts/chart43.xml"/><Relationship Id="rId9" Type="http://schemas.openxmlformats.org/officeDocument/2006/relationships/chart" Target="../charts/chart4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6.xml"/><Relationship Id="rId3" Type="http://schemas.openxmlformats.org/officeDocument/2006/relationships/chart" Target="../charts/chart51.xml"/><Relationship Id="rId7" Type="http://schemas.openxmlformats.org/officeDocument/2006/relationships/chart" Target="../charts/chart55.xml"/><Relationship Id="rId12" Type="http://schemas.openxmlformats.org/officeDocument/2006/relationships/chart" Target="../charts/chart6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4.xml"/><Relationship Id="rId11" Type="http://schemas.openxmlformats.org/officeDocument/2006/relationships/chart" Target="../charts/chart59.xml"/><Relationship Id="rId5" Type="http://schemas.openxmlformats.org/officeDocument/2006/relationships/chart" Target="../charts/chart53.xml"/><Relationship Id="rId10" Type="http://schemas.openxmlformats.org/officeDocument/2006/relationships/chart" Target="../charts/chart58.xml"/><Relationship Id="rId4" Type="http://schemas.openxmlformats.org/officeDocument/2006/relationships/chart" Target="../charts/chart52.xml"/><Relationship Id="rId9" Type="http://schemas.openxmlformats.org/officeDocument/2006/relationships/chart" Target="../charts/char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6.xml"/><Relationship Id="rId13" Type="http://schemas.openxmlformats.org/officeDocument/2006/relationships/chart" Target="../charts/chart71.xml"/><Relationship Id="rId3" Type="http://schemas.openxmlformats.org/officeDocument/2006/relationships/chart" Target="../charts/chart61.xml"/><Relationship Id="rId7" Type="http://schemas.openxmlformats.org/officeDocument/2006/relationships/chart" Target="../charts/chart65.xml"/><Relationship Id="rId12" Type="http://schemas.openxmlformats.org/officeDocument/2006/relationships/chart" Target="../charts/chart7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4.xml"/><Relationship Id="rId11" Type="http://schemas.openxmlformats.org/officeDocument/2006/relationships/chart" Target="../charts/chart69.xml"/><Relationship Id="rId5" Type="http://schemas.openxmlformats.org/officeDocument/2006/relationships/chart" Target="../charts/chart63.xml"/><Relationship Id="rId10" Type="http://schemas.openxmlformats.org/officeDocument/2006/relationships/chart" Target="../charts/chart68.xml"/><Relationship Id="rId4" Type="http://schemas.openxmlformats.org/officeDocument/2006/relationships/chart" Target="../charts/chart62.xml"/><Relationship Id="rId9" Type="http://schemas.openxmlformats.org/officeDocument/2006/relationships/chart" Target="../charts/chart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90/75/a3/9075a34ce471abcbe2cad0b744ea8e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988840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Такое вкусное мороженое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692696"/>
            <a:ext cx="4879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БОУ «Междуреченская СОШ»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573016"/>
            <a:ext cx="4392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Исследовательская работа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обучающихся 4 класса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Алексеевой Анны, </a:t>
            </a:r>
          </a:p>
          <a:p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Чуприковой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Елены, </a:t>
            </a:r>
          </a:p>
          <a:p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Сысолятиной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Анны</a:t>
            </a:r>
          </a:p>
          <a:p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Тажбулатова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Р.А.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age.freepik.com/free-photo/_33827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47864" y="692696"/>
            <a:ext cx="4227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555776" y="1556792"/>
          <a:ext cx="62646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544048" y="1484784"/>
          <a:ext cx="7599952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age.freepik.com/free-photo/_33827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47864" y="692696"/>
            <a:ext cx="4227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555776" y="1556792"/>
          <a:ext cx="62646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544048" y="1484784"/>
          <a:ext cx="7599952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1544048" y="1484784"/>
          <a:ext cx="7599952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age.freepik.com/free-photo/_33827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47864" y="692696"/>
            <a:ext cx="4227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555776" y="1556792"/>
          <a:ext cx="62646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544048" y="1484784"/>
          <a:ext cx="7599952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1544048" y="1484784"/>
          <a:ext cx="7599952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1539602" y="1340768"/>
          <a:ext cx="7604398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age.freepik.com/free-photo/_33827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47864" y="692696"/>
            <a:ext cx="4227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555776" y="1556792"/>
          <a:ext cx="62646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544048" y="1484784"/>
          <a:ext cx="7599952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1544048" y="1484784"/>
          <a:ext cx="7599952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1539602" y="1340768"/>
          <a:ext cx="7604398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1544048" y="1412776"/>
          <a:ext cx="7599952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age.freepik.com/free-photo/_33827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47864" y="692696"/>
            <a:ext cx="4227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555776" y="1556792"/>
          <a:ext cx="62646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544048" y="1484784"/>
          <a:ext cx="7599952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1544048" y="1484784"/>
          <a:ext cx="7599952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1539602" y="1340768"/>
          <a:ext cx="7604398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1539602" y="1340768"/>
          <a:ext cx="7604398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age.freepik.com/free-photo/_33827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47864" y="692696"/>
            <a:ext cx="4227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555776" y="1556792"/>
          <a:ext cx="62646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544048" y="1484784"/>
          <a:ext cx="7599952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1544048" y="1484784"/>
          <a:ext cx="7599952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1539602" y="1340768"/>
          <a:ext cx="7604398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1539602" y="1340768"/>
          <a:ext cx="7604398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1544048" y="1412776"/>
          <a:ext cx="7599952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age.freepik.com/free-photo/_33827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47864" y="692696"/>
            <a:ext cx="4227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555776" y="1556792"/>
          <a:ext cx="62646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544048" y="1484784"/>
          <a:ext cx="7599952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1544048" y="1484784"/>
          <a:ext cx="7599952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1539602" y="1340768"/>
          <a:ext cx="7604398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1539602" y="1340768"/>
          <a:ext cx="7604398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1544048" y="1412776"/>
          <a:ext cx="7599952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1544048" y="1484784"/>
          <a:ext cx="7599952" cy="5373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age.freepik.com/free-photo/_33827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47864" y="692696"/>
            <a:ext cx="4227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555776" y="1556792"/>
          <a:ext cx="62646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544048" y="1484784"/>
          <a:ext cx="7599952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1544048" y="1484784"/>
          <a:ext cx="7599952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1539602" y="1340768"/>
          <a:ext cx="7604398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1539602" y="1340768"/>
          <a:ext cx="7604398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1544048" y="1412776"/>
          <a:ext cx="7599952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1544048" y="1484784"/>
          <a:ext cx="7599952" cy="5373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1541825" y="1484784"/>
          <a:ext cx="7602175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age.freepik.com/free-photo/_33827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47864" y="692696"/>
            <a:ext cx="4227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555776" y="1556792"/>
          <a:ext cx="62646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544048" y="1484784"/>
          <a:ext cx="7599952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1544048" y="1484784"/>
          <a:ext cx="7599952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1539602" y="1340768"/>
          <a:ext cx="7604398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1539602" y="1340768"/>
          <a:ext cx="7604398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1544048" y="1412776"/>
          <a:ext cx="7599952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1544048" y="1484784"/>
          <a:ext cx="7599952" cy="5373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1541825" y="1484784"/>
          <a:ext cx="7602175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1544048" y="1484784"/>
          <a:ext cx="7599952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age.freepik.com/free-photo/_33827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47864" y="692696"/>
            <a:ext cx="4227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555776" y="1556792"/>
          <a:ext cx="62646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544048" y="1484784"/>
          <a:ext cx="7599952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1544048" y="1484784"/>
          <a:ext cx="7599952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1539602" y="1340768"/>
          <a:ext cx="7604398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1539602" y="1340768"/>
          <a:ext cx="7604398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1544048" y="1412776"/>
          <a:ext cx="7599952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1544048" y="1484784"/>
          <a:ext cx="7599952" cy="5373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1541825" y="1484784"/>
          <a:ext cx="7602175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1544048" y="1484784"/>
          <a:ext cx="7599952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1546224" y="1556792"/>
          <a:ext cx="7597775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age.freepik.com/free-photo/_33827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339752" y="404664"/>
            <a:ext cx="680424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работы: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узнать какое влияние  оказывает мороженое на здоровье человека.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узнать, что  же такое мороженое;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изучить историю возникновения мороженого;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изучить разнообразие видов мороженого;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изучить ассортимент мороженого, представленного в магазинах п. Междуречья;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провести анкетирование среди учащихся БОУ «Междуреченская СОШ»;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проанализировать, каким образом мороженое влияет на здоровье человека.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age.freepik.com/free-photo/_33827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47864" y="692696"/>
            <a:ext cx="4227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555776" y="1556792"/>
          <a:ext cx="62646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544048" y="1484784"/>
          <a:ext cx="7599952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1544048" y="1484784"/>
          <a:ext cx="7599952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1539602" y="1340768"/>
          <a:ext cx="7604398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1539602" y="1340768"/>
          <a:ext cx="7604398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1544048" y="1412776"/>
          <a:ext cx="7599952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1544048" y="1484784"/>
          <a:ext cx="7599952" cy="5373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1541825" y="1484784"/>
          <a:ext cx="7602175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1544048" y="1484784"/>
          <a:ext cx="7599952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1546224" y="1556792"/>
          <a:ext cx="7597775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1546224" y="1556792"/>
          <a:ext cx="7597775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age.freepik.com/free-photo/_33827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339752" y="404664"/>
            <a:ext cx="68042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мороженого в магазинах </a:t>
            </a:r>
          </a:p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 Междуречье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F:\DCIM\101MSDCF\DSC035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08522" y="2348881"/>
            <a:ext cx="4824537" cy="38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DCIM\101MSDCF\DSC035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319971" y="2384883"/>
            <a:ext cx="4680520" cy="36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age.freepik.com/free-photo/_33827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339752" y="404664"/>
            <a:ext cx="68042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мороженого в магазинах </a:t>
            </a:r>
          </a:p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 Междуречье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F:\DCIM\101MSDCF\DSC035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468562" y="2564905"/>
            <a:ext cx="489654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DCIM\101MSDCF\DSC035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283967" y="2348881"/>
            <a:ext cx="482453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age.freepik.com/free-photo/_33827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339752" y="404664"/>
            <a:ext cx="68042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мороженого в магазинах </a:t>
            </a:r>
          </a:p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 Междуречье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F:\DCIM\101MSDCF\DSC035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72518" y="2168861"/>
            <a:ext cx="324036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DCIM\101MSDCF\DSC03599.JPG"/>
          <p:cNvPicPr/>
          <p:nvPr/>
        </p:nvPicPr>
        <p:blipFill>
          <a:blip r:embed="rId4" cstate="print"/>
          <a:srcRect l="23380" r="16024"/>
          <a:stretch>
            <a:fillRect/>
          </a:stretch>
        </p:blipFill>
        <p:spPr bwMode="auto">
          <a:xfrm>
            <a:off x="3131840" y="1772816"/>
            <a:ext cx="2525375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:\DCIM\101MSDCF\DSC0357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580111" y="2204865"/>
            <a:ext cx="3168353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F:\DCIM\101MSDCF\DSC03570.JPG"/>
          <p:cNvPicPr/>
          <p:nvPr/>
        </p:nvPicPr>
        <p:blipFill>
          <a:blip r:embed="rId6" cstate="print"/>
          <a:srcRect t="17014" b="18334"/>
          <a:stretch>
            <a:fillRect/>
          </a:stretch>
        </p:blipFill>
        <p:spPr bwMode="auto">
          <a:xfrm>
            <a:off x="323528" y="5157192"/>
            <a:ext cx="31784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F:\DCIM\101MSDCF\DSC03588.JPG"/>
          <p:cNvPicPr/>
          <p:nvPr/>
        </p:nvPicPr>
        <p:blipFill>
          <a:blip r:embed="rId7" cstate="print"/>
          <a:srcRect t="27470" b="13224"/>
          <a:stretch>
            <a:fillRect/>
          </a:stretch>
        </p:blipFill>
        <p:spPr bwMode="auto">
          <a:xfrm>
            <a:off x="4355976" y="5085184"/>
            <a:ext cx="3981421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age.freepik.com/free-photo/_33827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339752" y="404664"/>
            <a:ext cx="68042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мороженого в магазинах </a:t>
            </a:r>
          </a:p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 Междуречье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F:\DCIM\101MSDCF\DSC035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33123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DCIM\101MSDCF\DSC035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4005064"/>
            <a:ext cx="3312368" cy="268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:\DCIM\101MSDCF\DSC03582.JPG"/>
          <p:cNvPicPr/>
          <p:nvPr/>
        </p:nvPicPr>
        <p:blipFill>
          <a:blip r:embed="rId5" cstate="print"/>
          <a:srcRect t="19613" b="23733"/>
          <a:stretch>
            <a:fillRect/>
          </a:stretch>
        </p:blipFill>
        <p:spPr bwMode="auto">
          <a:xfrm>
            <a:off x="4211960" y="1844824"/>
            <a:ext cx="4573052" cy="194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F:\DCIM\101MSDCF\DSC03581.JPG"/>
          <p:cNvPicPr/>
          <p:nvPr/>
        </p:nvPicPr>
        <p:blipFill>
          <a:blip r:embed="rId6" cstate="print"/>
          <a:srcRect l="30395" r="27706"/>
          <a:stretch>
            <a:fillRect/>
          </a:stretch>
        </p:blipFill>
        <p:spPr bwMode="auto">
          <a:xfrm rot="3712841">
            <a:off x="5520243" y="3926847"/>
            <a:ext cx="1666059" cy="298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age.freepik.com/free-photo/_33827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339752" y="404664"/>
            <a:ext cx="68042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мороженого в магазинах </a:t>
            </a:r>
          </a:p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 Междуречье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F:\DCIM\101MSDCF\DSC03584.JPG"/>
          <p:cNvPicPr/>
          <p:nvPr/>
        </p:nvPicPr>
        <p:blipFill>
          <a:blip r:embed="rId3" cstate="print"/>
          <a:srcRect t="20442" b="14893"/>
          <a:stretch>
            <a:fillRect/>
          </a:stretch>
        </p:blipFill>
        <p:spPr bwMode="auto">
          <a:xfrm>
            <a:off x="323528" y="1772816"/>
            <a:ext cx="381642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F:\DCIM\101MSDCF\DSC03585.JPG"/>
          <p:cNvPicPr/>
          <p:nvPr/>
        </p:nvPicPr>
        <p:blipFill>
          <a:blip r:embed="rId4" cstate="print"/>
          <a:srcRect t="7749" b="18206"/>
          <a:stretch>
            <a:fillRect/>
          </a:stretch>
        </p:blipFill>
        <p:spPr bwMode="auto">
          <a:xfrm>
            <a:off x="4716016" y="1844824"/>
            <a:ext cx="4176464" cy="205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F:\DCIM\101MSDCF\DSC03594.JPG"/>
          <p:cNvPicPr/>
          <p:nvPr/>
        </p:nvPicPr>
        <p:blipFill>
          <a:blip r:embed="rId5" cstate="print"/>
          <a:srcRect t="6723" b="12605"/>
          <a:stretch>
            <a:fillRect/>
          </a:stretch>
        </p:blipFill>
        <p:spPr bwMode="auto">
          <a:xfrm>
            <a:off x="4716016" y="4365104"/>
            <a:ext cx="3944067" cy="230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F:\DCIM\101MSDCF\DSC0359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365104"/>
            <a:ext cx="4104456" cy="229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90/75/a3/9075a34ce471abcbe2cad0b744ea8e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988840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700808"/>
            <a:ext cx="55011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57301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age.freepik.com/free-photo/_33827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699792" y="980728"/>
            <a:ext cx="61926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исследования: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изучение литературы по теме исследования;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анализ;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анкетирование;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обобщение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мороженое наносит вред здоровью человека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age.freepik.com/free-photo/_33827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699792" y="2057947"/>
            <a:ext cx="61926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мороженое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влияние мороженого на здоровье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  <a:endParaRPr lang="ru-RU" sz="2800" dirty="0"/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age.freepik.com/free-photo/_33827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https://ds04.infourok.ru/uploads/ex/0eeb/00073ada-3e3e6858/img11.jpg"/>
          <p:cNvPicPr/>
          <p:nvPr/>
        </p:nvPicPr>
        <p:blipFill>
          <a:blip r:embed="rId3" cstate="print"/>
          <a:srcRect l="22304" t="40640" r="21051" b="3039"/>
          <a:stretch>
            <a:fillRect/>
          </a:stretch>
        </p:blipFill>
        <p:spPr bwMode="auto">
          <a:xfrm>
            <a:off x="395536" y="332656"/>
            <a:ext cx="828092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age.freepik.com/free-photo/_33827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https://ds04.infourok.ru/uploads/ex/053e/00199435-cf60da2d/img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7992888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age.freepik.com/free-photo/_33827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https://pressa.tv/uploads/posts/2018-07/1532919469_2.jpg"/>
          <p:cNvPicPr/>
          <p:nvPr/>
        </p:nvPicPr>
        <p:blipFill>
          <a:blip r:embed="rId3" cstate="print"/>
          <a:srcRect t="14179"/>
          <a:stretch>
            <a:fillRect/>
          </a:stretch>
        </p:blipFill>
        <p:spPr bwMode="auto">
          <a:xfrm>
            <a:off x="2627784" y="1628800"/>
            <a:ext cx="6048672" cy="496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47864" y="692696"/>
            <a:ext cx="1646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Якханчал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age.freepik.com/free-photo/_33827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47864" y="692696"/>
            <a:ext cx="3839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Погреб- ледник на Руси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pressa.tv/uploads/posts/2018-07/1532919513_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988840"/>
            <a:ext cx="6300470" cy="42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age.freepik.com/free-photo/_33827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47864" y="692696"/>
            <a:ext cx="4227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555776" y="1556792"/>
          <a:ext cx="62646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902</Words>
  <Application>Microsoft Office PowerPoint</Application>
  <PresentationFormat>Экран (4:3)</PresentationFormat>
  <Paragraphs>125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2020-01-23T14:41:37Z</dcterms:created>
  <dcterms:modified xsi:type="dcterms:W3CDTF">2020-01-23T15:52:55Z</dcterms:modified>
</cp:coreProperties>
</file>