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74" r:id="rId6"/>
    <p:sldId id="276" r:id="rId7"/>
    <p:sldId id="277" r:id="rId8"/>
    <p:sldId id="275" r:id="rId9"/>
    <p:sldId id="259" r:id="rId10"/>
    <p:sldId id="278" r:id="rId11"/>
    <p:sldId id="260" r:id="rId12"/>
    <p:sldId id="261" r:id="rId13"/>
    <p:sldId id="262" r:id="rId14"/>
    <p:sldId id="263" r:id="rId15"/>
    <p:sldId id="264" r:id="rId16"/>
    <p:sldId id="271" r:id="rId17"/>
    <p:sldId id="265" r:id="rId18"/>
    <p:sldId id="266" r:id="rId19"/>
    <p:sldId id="267" r:id="rId20"/>
    <p:sldId id="268" r:id="rId21"/>
    <p:sldId id="269" r:id="rId22"/>
    <p:sldId id="27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5380E-6E7B-445E-A48A-6DB3627634B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380F5-2825-4413-B32F-72CB6367E1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Поваренная соль на нашей кухне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3 класса</a:t>
            </a:r>
          </a:p>
          <a:p>
            <a:r>
              <a:rPr lang="ru-RU" dirty="0" smtClean="0"/>
              <a:t>БОУ «Междуреченская СОШ»</a:t>
            </a:r>
          </a:p>
          <a:p>
            <a:r>
              <a:rPr lang="ru-RU" dirty="0" err="1" smtClean="0"/>
              <a:t>Мун</a:t>
            </a:r>
            <a:r>
              <a:rPr lang="ru-RU" dirty="0" smtClean="0"/>
              <a:t> Доминика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Тажбулатова</a:t>
            </a:r>
            <a:r>
              <a:rPr lang="ru-RU" dirty="0" smtClean="0"/>
              <a:t> Р.А.</a:t>
            </a:r>
            <a:endParaRPr lang="ru-RU" dirty="0"/>
          </a:p>
        </p:txBody>
      </p:sp>
      <p:pic>
        <p:nvPicPr>
          <p:cNvPr id="29698" name="Picture 2" descr="http://kuban-sh-produkciya.ru/wp-content/uploads/2016/07/21.jpg"/>
          <p:cNvPicPr>
            <a:picLocks noChangeAspect="1" noChangeArrowheads="1"/>
          </p:cNvPicPr>
          <p:nvPr/>
        </p:nvPicPr>
        <p:blipFill>
          <a:blip r:embed="rId2" cstate="print"/>
          <a:srcRect l="25743" t="6667" r="26317" b="6667"/>
          <a:stretch>
            <a:fillRect/>
          </a:stretch>
        </p:blipFill>
        <p:spPr bwMode="auto">
          <a:xfrm rot="20684008">
            <a:off x="618022" y="2630607"/>
            <a:ext cx="2690413" cy="392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296267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Соль в сказках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3.infourok.ru/uploads/ex/0de6/00047ab5-ade1521f/640/img9.jpg"/>
          <p:cNvPicPr>
            <a:picLocks noChangeAspect="1" noChangeArrowheads="1"/>
          </p:cNvPicPr>
          <p:nvPr/>
        </p:nvPicPr>
        <p:blipFill>
          <a:blip r:embed="rId2" cstate="print"/>
          <a:srcRect t="18900"/>
          <a:stretch>
            <a:fillRect/>
          </a:stretch>
        </p:blipFill>
        <p:spPr bwMode="auto">
          <a:xfrm>
            <a:off x="755576" y="1988840"/>
            <a:ext cx="7753392" cy="471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Содержимое 4" descr="C:\Users\user\Downloads\IMG_20190121_2236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4736" y="1052736"/>
            <a:ext cx="4534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Соль- чистящее средство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C:\Users\user\Downloads\IMG_20190121_2238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24184" y="1052736"/>
            <a:ext cx="841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Выращивание кристалла в домашних условиях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F:\DCIM\101MSDCF\DSC03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513" y="2276874"/>
            <a:ext cx="33123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IMG_20190127_074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2664295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IMG_20190125_174558.jpg"/>
          <p:cNvPicPr/>
          <p:nvPr/>
        </p:nvPicPr>
        <p:blipFill>
          <a:blip r:embed="rId4" cstate="print"/>
          <a:srcRect l="28291" r="24894"/>
          <a:stretch>
            <a:fillRect/>
          </a:stretch>
        </p:blipFill>
        <p:spPr bwMode="auto">
          <a:xfrm>
            <a:off x="6228184" y="1844824"/>
            <a:ext cx="2376264" cy="321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768" y="1052736"/>
            <a:ext cx="319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Плавающее яйцо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F:\DCIM\101MSDCF\DSC035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385891" cy="46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242651" y="548680"/>
            <a:ext cx="6513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Соль- вещество, которое замедляет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порчу продуктов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C:\Users\user\Downloads\IMG_20190123_100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6967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6237312"/>
            <a:ext cx="24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начале эксперимента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92696"/>
            <a:ext cx="6513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Соль- вещество, которое замедляет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порчу продуктов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F:\DCIM\101MSDCF\DSC035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646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59492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 час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20688"/>
            <a:ext cx="6513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Соль- вещество, которое замедляет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порчу продуктов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94928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 сутки</a:t>
            </a:r>
            <a:endParaRPr lang="ru-RU" dirty="0"/>
          </a:p>
        </p:txBody>
      </p:sp>
      <p:pic>
        <p:nvPicPr>
          <p:cNvPr id="8" name="Рисунок 7" descr="C:\Users\user\Downloads\IMG_20190124_0838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030" y="1772815"/>
            <a:ext cx="5527266" cy="38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764704"/>
            <a:ext cx="308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Картины из соли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Рисунок 8" descr="C:\Users\user\AppData\Local\Microsoft\Windows\Temporary Internet Files\Content.Word\IMG_20190123_100215.jpg"/>
          <p:cNvPicPr/>
          <p:nvPr/>
        </p:nvPicPr>
        <p:blipFill>
          <a:blip r:embed="rId2" cstate="print"/>
          <a:srcRect l="11831" t="10082" r="11512" b="8601"/>
          <a:stretch>
            <a:fillRect/>
          </a:stretch>
        </p:blipFill>
        <p:spPr bwMode="auto">
          <a:xfrm>
            <a:off x="2483768" y="1484784"/>
            <a:ext cx="41044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414025" y="1052736"/>
            <a:ext cx="4835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Поделки из соленого теста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C:\Users\user\Downloads\IMG_20190128_120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7504" y="2492896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IMG_20190128_135144.jpg"/>
          <p:cNvPicPr/>
          <p:nvPr/>
        </p:nvPicPr>
        <p:blipFill>
          <a:blip r:embed="rId3" cstate="print"/>
          <a:srcRect l="1613" t="7815"/>
          <a:stretch>
            <a:fillRect/>
          </a:stretch>
        </p:blipFill>
        <p:spPr bwMode="auto">
          <a:xfrm rot="5400000">
            <a:off x="4319971" y="2168862"/>
            <a:ext cx="43924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908720"/>
            <a:ext cx="2053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Лёд и соль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F:\DCIM\101MSDCF\DSC03529.JPG"/>
          <p:cNvPicPr/>
          <p:nvPr/>
        </p:nvPicPr>
        <p:blipFill>
          <a:blip r:embed="rId2" cstate="print"/>
          <a:srcRect l="22138" r="14875"/>
          <a:stretch>
            <a:fillRect/>
          </a:stretch>
        </p:blipFill>
        <p:spPr bwMode="auto">
          <a:xfrm>
            <a:off x="323529" y="1484785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DSC03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528941" cy="337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1MSDCF\DSC035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56792"/>
            <a:ext cx="2987445" cy="22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3924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работы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состоит в том, чтобы находить интересное и необычное а простых вещах, которые есть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 каждом доме.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Влияние соли на температуру замерзания воды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F:\DCIM\101MSDCF\DSC035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902855" cy="367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DSC03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32856"/>
            <a:ext cx="2812065" cy="324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Влияние соли на температуру замерзания воды</a:t>
            </a:r>
          </a:p>
          <a:p>
            <a:pPr algn="just"/>
            <a:r>
              <a:rPr lang="ru-RU" sz="2800" dirty="0" smtClean="0"/>
              <a:t>(через полчаса)</a:t>
            </a:r>
            <a:endParaRPr lang="ru-RU" sz="2800" dirty="0"/>
          </a:p>
        </p:txBody>
      </p:sp>
      <p:pic>
        <p:nvPicPr>
          <p:cNvPr id="6" name="Рисунок 5" descr="F:\DCIM\101MSDCF\DSC035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5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5013176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стакан</a:t>
            </a:r>
            <a:endParaRPr lang="ru-RU" dirty="0"/>
          </a:p>
        </p:txBody>
      </p:sp>
      <p:pic>
        <p:nvPicPr>
          <p:cNvPr id="8" name="Рисунок 7" descr="F:\DCIM\101MSDCF\DSC035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5013176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стакан</a:t>
            </a:r>
            <a:endParaRPr lang="ru-RU" dirty="0"/>
          </a:p>
        </p:txBody>
      </p:sp>
      <p:pic>
        <p:nvPicPr>
          <p:cNvPr id="10" name="Рисунок 9" descr="F:\DCIM\101MSDCF\DSC035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3007626" cy="250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92280" y="5013176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стакан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92696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Влияние соли на температуру замерзания воды</a:t>
            </a:r>
          </a:p>
          <a:p>
            <a:pPr algn="just"/>
            <a:r>
              <a:rPr lang="ru-RU" sz="2800" dirty="0" smtClean="0"/>
              <a:t>(через 2 часа)</a:t>
            </a:r>
            <a:endParaRPr lang="ru-RU" sz="2800" dirty="0"/>
          </a:p>
        </p:txBody>
      </p:sp>
      <p:pic>
        <p:nvPicPr>
          <p:cNvPr id="12" name="Рисунок 11" descr="C:\Users\user\AppData\Local\Microsoft\Windows\Temporary Internet Files\Content.Word\DSC035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24036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DCIM\101MSDCF\DSC03543.JPG"/>
          <p:cNvPicPr/>
          <p:nvPr/>
        </p:nvPicPr>
        <p:blipFill>
          <a:blip r:embed="rId3" cstate="print"/>
          <a:srcRect t="7647" b="25499"/>
          <a:stretch>
            <a:fillRect/>
          </a:stretch>
        </p:blipFill>
        <p:spPr bwMode="auto">
          <a:xfrm>
            <a:off x="3779912" y="2276872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453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проверить на опытах наше предположение о том, что соль является интересным материалом для исследования по изучению особенностей соли, её свойств и качеств.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833664"/>
            <a:ext cx="8229600" cy="302433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marL="514350" indent="-514350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найти исторические сведения о соли в разных источниках;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узнать о значении соли в жизни человека;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узнать, какие есть приметы, связанные с солью;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узнать каким образом соль упоминается в народном творчестве; 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провести опыты с солью, соблюдая меры безопасности; 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проанализировать полученные результаты.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Гипотеза: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мы предположили, что соль используется не только для приготовления пищи, но и является интересным материалом для опытов, наблюдений и творчества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645024"/>
            <a:ext cx="7920880" cy="952947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 -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поваренная соль.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 -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поваренной соли.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3312368" cy="114300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Из истории соли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соль на в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718" r="28010"/>
          <a:stretch>
            <a:fillRect/>
          </a:stretch>
        </p:blipFill>
        <p:spPr>
          <a:xfrm>
            <a:off x="5580112" y="3562176"/>
            <a:ext cx="2808312" cy="2723761"/>
          </a:xfrm>
        </p:spPr>
      </p:pic>
      <p:sp useBgFill="1">
        <p:nvSpPr>
          <p:cNvPr id="7" name="Прямоугольник 6"/>
          <p:cNvSpPr/>
          <p:nvPr/>
        </p:nvSpPr>
        <p:spPr>
          <a:xfrm>
            <a:off x="467544" y="162880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Происхождение слова 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связано с 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Например, старинное славянское название 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- 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Солонь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(так назывался македонский город – современный греческий порт Салоники).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«идти посолонь» означает - «идти по Солнцу».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93305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долгого времени соль ценили на вес золота.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up/datas/254042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Соль важна для организма человека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818" name="Picture 2" descr="http://www.iflo.co.in/wp-content/uploads/2017/03/sal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696744" cy="446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3312368" cy="1143000"/>
          </a:xfrm>
        </p:spPr>
        <p:txBody>
          <a:bodyPr>
            <a:normAutofit/>
          </a:bodyPr>
          <a:lstStyle/>
          <a:p>
            <a:pPr algn="just"/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467544" y="162880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rhivurokov.ru/multiurok/d/4/9/d49bf2f9cbd2df801b186bd0c323ccf61f0d39a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42"/>
            <a:ext cx="9144000" cy="6579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6937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соли не вкусно, а без хлеба не сытно.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соли, без хлеба - половина обеда.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соли, без хлеба – худая беседа.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соли, без хлеба – плевать на обед.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– соль со стола не сходит.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 всему голова, без соли и жито - трава.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 нет и слова нет.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соли стол кривой.  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денег торговать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без соли хлебать.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6091" y="764704"/>
            <a:ext cx="607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Соль в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пословицах и поговорках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6626" name="Picture 2" descr="https://mtdata.ru/u24/photoD7D4/2048269949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53136"/>
            <a:ext cx="3115221" cy="177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272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Поваренная соль на нашей кухне</vt:lpstr>
      <vt:lpstr>Актуальность работы состоит в том, чтобы находить интересное и необычное а простых вещах, которые есть  в каждом доме.  </vt:lpstr>
      <vt:lpstr> Цель: проверить на опытах наше предположение о том, что соль является интересным материалом для исследования по изучению особенностей соли, её свойств и качеств.  </vt:lpstr>
      <vt:lpstr>Гипотеза: мы предположили, что соль используется не только для приготовления пищи, но и является интересным материалом для опытов, наблюдений и творчества.    </vt:lpstr>
      <vt:lpstr>Из истории соли</vt:lpstr>
      <vt:lpstr>Слайд 6</vt:lpstr>
      <vt:lpstr>Соль важна для организма человека</vt:lpstr>
      <vt:lpstr>Слайд 8</vt:lpstr>
      <vt:lpstr>    </vt:lpstr>
      <vt:lpstr>Соль в сказках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Поваренная соль на нашей кухне</dc:title>
  <dc:creator>user</dc:creator>
  <cp:lastModifiedBy>user</cp:lastModifiedBy>
  <cp:revision>12</cp:revision>
  <dcterms:created xsi:type="dcterms:W3CDTF">2019-02-10T09:56:02Z</dcterms:created>
  <dcterms:modified xsi:type="dcterms:W3CDTF">2019-03-04T07:31:02Z</dcterms:modified>
</cp:coreProperties>
</file>