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71" r:id="rId4"/>
    <p:sldId id="260" r:id="rId5"/>
    <p:sldId id="261" r:id="rId6"/>
    <p:sldId id="262" r:id="rId7"/>
    <p:sldId id="263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4" r:id="rId23"/>
    <p:sldId id="270" r:id="rId24"/>
    <p:sldId id="287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вопрос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13</c:v>
                </c:pt>
                <c:pt idx="3">
                  <c:v>14</c:v>
                </c:pt>
                <c:pt idx="4">
                  <c:v>28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10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4</c:v>
                </c:pt>
                <c:pt idx="3">
                  <c:v>12</c:v>
                </c:pt>
                <c:pt idx="4">
                  <c:v>39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</a:t>
            </a:r>
            <a:r>
              <a:rPr lang="ru-RU" baseline="0"/>
              <a:t> 11</a:t>
            </a:r>
            <a:endParaRPr lang="ru-RU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7</c:v>
                </c:pt>
                <c:pt idx="3">
                  <c:v>18</c:v>
                </c:pt>
                <c:pt idx="4">
                  <c:v>25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12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8</c:v>
                </c:pt>
                <c:pt idx="3">
                  <c:v>13</c:v>
                </c:pt>
                <c:pt idx="4">
                  <c:v>29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13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19</c:v>
                </c:pt>
                <c:pt idx="4">
                  <c:v>34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14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13</c:v>
                </c:pt>
                <c:pt idx="3">
                  <c:v>8</c:v>
                </c:pt>
                <c:pt idx="4">
                  <c:v>24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15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10</c:v>
                </c:pt>
                <c:pt idx="4">
                  <c:v>40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 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16</c:v>
                </c:pt>
                <c:pt idx="4">
                  <c:v>36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3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8</c:v>
                </c:pt>
                <c:pt idx="3">
                  <c:v>15</c:v>
                </c:pt>
                <c:pt idx="4">
                  <c:v>31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4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12</c:v>
                </c:pt>
                <c:pt idx="3">
                  <c:v>18</c:v>
                </c:pt>
                <c:pt idx="4">
                  <c:v>22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5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9</c:v>
                </c:pt>
                <c:pt idx="3">
                  <c:v>21</c:v>
                </c:pt>
                <c:pt idx="4">
                  <c:v>23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6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11</c:v>
                </c:pt>
                <c:pt idx="3">
                  <c:v>7</c:v>
                </c:pt>
                <c:pt idx="4">
                  <c:v>38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7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6</c:v>
                </c:pt>
                <c:pt idx="2">
                  <c:v>14</c:v>
                </c:pt>
                <c:pt idx="3">
                  <c:v>4</c:v>
                </c:pt>
                <c:pt idx="4">
                  <c:v>26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8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21</c:v>
                </c:pt>
                <c:pt idx="4">
                  <c:v>30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Вопрос 9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очень часто</c:v>
                </c:pt>
                <c:pt idx="2">
                  <c:v>часто</c:v>
                </c:pt>
                <c:pt idx="3">
                  <c:v>иногда</c:v>
                </c:pt>
                <c:pt idx="4">
                  <c:v>очень 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9</c:v>
                </c:pt>
                <c:pt idx="4">
                  <c:v>28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0F35D6-0FDF-4373-A74B-79FA84CA950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212753-5AA4-49BC-910D-B2D750BC2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619" y="1124744"/>
            <a:ext cx="7749805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 зависимость – проблема современного общества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12976"/>
            <a:ext cx="4139952" cy="3312368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БОУ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«Междуреченская СОШ»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Тарского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Омской области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Тажбулатова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Артура Рустамовича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Тажбулатова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Роза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Азатовна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БОУ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Междуреченская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8669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«Междуреченская средняя общеобразовательная школа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6386" name="Picture 2" descr="http://pro.radiomayak.ru/wp-content/uploads/2018/10/Internet-zavisim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068960"/>
            <a:ext cx="4128459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395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вы строите новые отношения с друзьями по сети Интернет?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43608" y="2852936"/>
          <a:ext cx="72008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ваши родные жалуются, что вы много времени проводите в сети Интернет?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2636912"/>
          <a:ext cx="76328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страдает ваше образование, работа от времени, которое вы провели в сети Интернет?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1560" y="2780928"/>
          <a:ext cx="77048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  Часто ли вы проверяете свою электронную почту, прежде чем заняться чем-то другим?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Анкетирование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83568" y="2708920"/>
          <a:ext cx="77048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r>
              <a:rPr lang="ru-RU" dirty="0" smtClean="0"/>
              <a:t>  Часто ли страдает эффективность, продуктивность вашей работы из - за сети Интернет?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Анкетирование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2924944"/>
          <a:ext cx="76328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вы сопротивляетесь или секретничаете, когда вас спрашивают о том, что вы делали в сети?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2852936"/>
          <a:ext cx="77768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вы отодвигаете на второй план мысли о своей жизни и заменяете их мыслями об Интернете?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1560" y="2924944"/>
          <a:ext cx="78488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вы  обнаруживаете у себя  приятное чувство от того, что скоро выйдете в сеть Интернет?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83568" y="2996952"/>
          <a:ext cx="78488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вы боитесь, что жизнь без Интернета станет скучной и неинтересной?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2708920"/>
          <a:ext cx="74888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вы огрызаетесь, кричите, раздражаетесь, если кто-то отвлекает вас, когда вы находитесь в сети Интернет?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83568" y="2852936"/>
          <a:ext cx="77768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827584" y="980728"/>
            <a:ext cx="7488832" cy="5157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определить, существует ли проблема Интернет - зависимости среди обучающихся БОУ «Междуреченская СОШ».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 изучить литературу по теме исследования;</a:t>
            </a:r>
          </a:p>
          <a:p>
            <a:pPr marL="0" indent="0">
              <a:lnSpc>
                <a:spcPct val="17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 провести исследование по наличию зависимости от сети Интернет у обучающихся нашей школы;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 найти пути решения данной проблемы.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59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у вас бывают нарушения сна из-за поздних ночных сеансов в сети Интернет?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2492896"/>
          <a:ext cx="79928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вы чувствуете, что поглощены Интернетом, когда не находитесь в сети, или воображаете, что вы там?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2924944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3728" y="1412776"/>
            <a:ext cx="702027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шагом является осознание существующей Интернет- зависимости.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Эффективным шагом борьбы с проблемой является возвращение в реальную жизнь.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Следить за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временем.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Надо бороться с причинами возникновения Интернет - зависимости.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На многих сайтах есть странные советы избавления от Интернет – зависимости.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эти советы вам подходят, то пользуйтесь ими смело.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Не отказывайтесь от поддержки близких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людей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 Введите разумные санкции- наказания за несоблюдение правил.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Воспитайте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себе культуру Интернет - пользования.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9. Если чувствуете, что не можете справиться сами, обратитесь к специалистам.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устранению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зависимости</a:t>
            </a:r>
          </a:p>
        </p:txBody>
      </p:sp>
      <p:pic>
        <p:nvPicPr>
          <p:cNvPr id="4100" name="Picture 4" descr="https://inspectsystem.com/wp-content/uploads/2017/09/Internet-zavisimost-detei--.jpg"/>
          <p:cNvPicPr>
            <a:picLocks noChangeAspect="1" noChangeArrowheads="1"/>
          </p:cNvPicPr>
          <p:nvPr/>
        </p:nvPicPr>
        <p:blipFill>
          <a:blip r:embed="rId2" cstate="print"/>
          <a:srcRect l="14368" r="15008"/>
          <a:stretch>
            <a:fillRect/>
          </a:stretch>
        </p:blipFill>
        <p:spPr bwMode="auto">
          <a:xfrm>
            <a:off x="203630" y="2852936"/>
            <a:ext cx="2136122" cy="1603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14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5046" t="19092" r="22178" b="14086"/>
          <a:stretch>
            <a:fillRect/>
          </a:stretch>
        </p:blipFill>
        <p:spPr bwMode="auto">
          <a:xfrm>
            <a:off x="683568" y="1844824"/>
            <a:ext cx="79928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Буклет «Интернет- зависимость- проблема современного общества»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04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25046" t="19092" r="22178" b="14086"/>
          <a:stretch>
            <a:fillRect/>
          </a:stretch>
        </p:blipFill>
        <p:spPr bwMode="auto">
          <a:xfrm>
            <a:off x="683568" y="1988840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Буклет «Интернет- зависимость- проблема современного общества»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04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2260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7385248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если школьники перестают контролировать время нахождения в сети Интернет, то у них появляется Интернет – зависимость.</a:t>
            </a:r>
          </a:p>
          <a:p>
            <a:pPr marL="0" indent="0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обучающийся средней и старшей школы.</a:t>
            </a:r>
          </a:p>
          <a:p>
            <a:pPr marL="0" indent="0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влияние сети Интернет на поведение школьников, умение контролировать время нахождения в сети.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20688"/>
            <a:ext cx="7992888" cy="4248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«Интернет - зависимость»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Согласно источникам, такое расстройство как «Интернет - зависимость» впервые описано в 1995 году психиатром 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Голдбергом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Нью- Йорка как «поведение, которое сопровождается низким уровнем самоконтроля, стрессом и угрожает вытеснить нормальную жизнь»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зависимость, или Интернет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аддикция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обозначает навязчивое стремление использовать Интернет и избыточное пользование им, проведение большего времени в сети. При этом Интернет – зависимость по медицинским критериям не считается психическим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расстройством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.ytimg.com/vi/43SuTYcN8Sk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81128"/>
            <a:ext cx="3563888" cy="2004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138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507288" cy="5141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настоящее время психологи выделяют четыре вида Интернет – зависимости.</a:t>
            </a:r>
          </a:p>
          <a:p>
            <a:pPr>
              <a:buFont typeface="Wingdings" pitchFamily="2" charset="2"/>
              <a:buChar char="q"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1. Беспрерывное общение в социальных сетях, форумах, разных чатах.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Информационная Интернет –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зависимость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Зависимость от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онлайн-игр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4. Интернет – зависимость, связанная с азартными онлайн – играми. 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перечисленным видам Интернет- зависимости можно также отнести хакерство,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тягу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 покупкам товаров в онлайн- магазинах, скачивание видео и аудиофайлов из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Интернета.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46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 –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28544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Вредные факторы: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Сидячее положение в течение долгого времени. </a:t>
            </a:r>
          </a:p>
          <a:p>
            <a:pPr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* Перегрузка суставов кистей рук. </a:t>
            </a:r>
          </a:p>
          <a:p>
            <a:pPr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* Вредное воздействие на зрение. 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психологов, изучающих Интернет – зависимость, доказывают, что при длительном нахождении в сети Интернет происходят необратимые изменения в сознании человека и функциях головного мозга. 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Находясь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много времени в сети Интернет, человек теряет навыки реального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Нередки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случаи самоубийств из-за нездоровой привязанности к информационным технологиям.</a:t>
            </a:r>
          </a:p>
          <a:p>
            <a:pPr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Последствия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 –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14366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вы ловите себя на мысли, что задержались в сети Интернет дольше, чем планировали?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27584" y="2708920"/>
          <a:ext cx="77768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вы не выполняете свои домашние обязанности ради того, чтобы больше времени провести в Интернете?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2780928"/>
          <a:ext cx="79928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758808" cy="549399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ли вы предпочитаете общение и развлечения в сети Интернет реальному общению с человеком?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73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99592" y="2492896"/>
          <a:ext cx="77048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4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386</TotalTime>
  <Words>591</Words>
  <Application>Microsoft Office PowerPoint</Application>
  <PresentationFormat>Экран (4:3)</PresentationFormat>
  <Paragraphs>167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Интернет- зависимость – проблема современного общества</vt:lpstr>
      <vt:lpstr>Слайд 2</vt:lpstr>
      <vt:lpstr>Слайд 3</vt:lpstr>
      <vt:lpstr>Слайд 4</vt:lpstr>
      <vt:lpstr>Виды Интернет – зависимости</vt:lpstr>
      <vt:lpstr>Последствия Интернет – зависимости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Рекомендации по устранению  Интернет – зависимости</vt:lpstr>
      <vt:lpstr>Буклет «Интернет- зависимость- проблема современного общества»</vt:lpstr>
      <vt:lpstr>Буклет «Интернет- зависимость- проблема современного общества»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 зависимость – проблема современного общества</dc:title>
  <dc:creator>ислам</dc:creator>
  <cp:lastModifiedBy>user</cp:lastModifiedBy>
  <cp:revision>17</cp:revision>
  <dcterms:created xsi:type="dcterms:W3CDTF">2019-02-16T14:45:52Z</dcterms:created>
  <dcterms:modified xsi:type="dcterms:W3CDTF">2020-01-24T17:08:38Z</dcterms:modified>
</cp:coreProperties>
</file>