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60" r:id="rId4"/>
    <p:sldId id="271" r:id="rId5"/>
    <p:sldId id="262" r:id="rId6"/>
    <p:sldId id="272" r:id="rId7"/>
    <p:sldId id="261" r:id="rId8"/>
    <p:sldId id="273" r:id="rId9"/>
    <p:sldId id="269" r:id="rId10"/>
    <p:sldId id="263" r:id="rId11"/>
    <p:sldId id="274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drawing1.xml><?xml version="1.0" encoding="utf-8"?>
<dsp:drawing xmlns:dsp="http://schemas.microsoft.com/office/drawing/2008/diagram" xmlns:a="http://schemas.openxmlformats.org/drawingml/2006/main" xmlns:dgm="http://schemas.openxmlformats.org/drawingml/2006/diagram">
  <dsp:spTree>
    <dsp:nvGrpSpPr>
      <dsp:cNvPr id="0" name=""/>
      <dsp:cNvGrpSpPr/>
    </dsp:nvGrpSpPr>
    <dsp:grpSpPr/>
    <dsp:sp modelId="{EAA4FAF7-2B1B-440D-AB04-52061A8327A8}">
      <dsp:nvSpPr>
        <dsp:cNvPr id="0" name=""/>
        <dsp:cNvSpPr/>
      </dsp:nvSpPr>
      <dsp:spPr>
        <a:xfrm>
          <a:off x="277308" y="199"/>
          <a:ext cx="2093712" cy="1256227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 rtlCol="false">
          <a:noAutofit/>
        </a:bodyPr>
        <a:lstStyle/>
        <a:p>
          <a:pPr marL="0" lvl="0" indent="0" algn="ctr" defTabSz="15113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3400" kern="1200"/>
            <a:t>Group 1</a:t>
          </a:r>
        </a:p>
      </dsp:txBody>
      <dsp:txXfrm>
        <a:off x="277308" y="199"/>
        <a:ext cx="2093712" cy="1256227"/>
      </dsp:txXfrm>
    </dsp:sp>
    <dsp:sp modelId="{C593AB34-4B84-4F47-A09D-1663F9F71AFC}">
      <dsp:nvSpPr>
        <dsp:cNvPr id="0" name=""/>
        <dsp:cNvSpPr/>
      </dsp:nvSpPr>
      <dsp:spPr>
        <a:xfrm>
          <a:off x="2580392" y="199"/>
          <a:ext cx="2093712" cy="1256227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 rtlCol="false">
          <a:noAutofit/>
        </a:bodyPr>
        <a:lstStyle/>
        <a:p>
          <a:pPr marL="0" lvl="0" indent="0" algn="ctr" defTabSz="15113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3400" kern="1200"/>
            <a:t>Group 2</a:t>
          </a:r>
        </a:p>
      </dsp:txBody>
      <dsp:txXfrm>
        <a:off x="2580392" y="199"/>
        <a:ext cx="2093712" cy="1256227"/>
      </dsp:txXfrm>
    </dsp:sp>
    <dsp:sp modelId="{917D3CD9-BA5B-404E-931F-223BF970C99B}">
      <dsp:nvSpPr>
        <dsp:cNvPr id="0" name=""/>
        <dsp:cNvSpPr/>
      </dsp:nvSpPr>
      <dsp:spPr>
        <a:xfrm>
          <a:off x="277308" y="1465798"/>
          <a:ext cx="2093712" cy="12562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 rtlCol="false">
          <a:noAutofit/>
        </a:bodyPr>
        <a:lstStyle/>
        <a:p>
          <a:pPr marL="0" lvl="0" indent="0" algn="ctr" defTabSz="15113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3400" kern="1200"/>
            <a:t>Group 3</a:t>
          </a:r>
        </a:p>
      </dsp:txBody>
      <dsp:txXfrm>
        <a:off x="277308" y="1465798"/>
        <a:ext cx="2093712" cy="1256227"/>
      </dsp:txXfrm>
    </dsp:sp>
    <dsp:sp modelId="{4F7EBD7D-DFCF-42D9-919C-E6E65091B79C}">
      <dsp:nvSpPr>
        <dsp:cNvPr id="0" name=""/>
        <dsp:cNvSpPr/>
      </dsp:nvSpPr>
      <dsp:spPr>
        <a:xfrm>
          <a:off x="2580392" y="1465798"/>
          <a:ext cx="2093712" cy="1256227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 rtlCol="false">
          <a:noAutofit/>
        </a:bodyPr>
        <a:lstStyle/>
        <a:p>
          <a:pPr marL="0" lvl="0" indent="0" algn="ctr" defTabSz="15113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3400" kern="1200"/>
            <a:t>Group 4</a:t>
          </a:r>
        </a:p>
      </dsp:txBody>
      <dsp:txXfrm>
        <a:off x="2580392" y="1465798"/>
        <a:ext cx="2093712" cy="1256227"/>
      </dsp:txXfrm>
    </dsp:sp>
    <dsp:sp modelId="{CB52FD11-6E75-4074-AC8F-10E0FD59B7A0}">
      <dsp:nvSpPr>
        <dsp:cNvPr id="0" name=""/>
        <dsp:cNvSpPr/>
      </dsp:nvSpPr>
      <dsp:spPr>
        <a:xfrm>
          <a:off x="277308" y="2931397"/>
          <a:ext cx="2093712" cy="1256227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 rtlCol="false">
          <a:noAutofit/>
        </a:bodyPr>
        <a:lstStyle/>
        <a:p>
          <a:pPr marL="0" lvl="0" indent="0" algn="ctr" defTabSz="15113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3400" kern="1200"/>
            <a:t>Group 5</a:t>
          </a:r>
        </a:p>
      </dsp:txBody>
      <dsp:txXfrm>
        <a:off x="277308" y="2931397"/>
        <a:ext cx="2093712" cy="1256227"/>
      </dsp:txXfrm>
    </dsp:sp>
    <dsp:sp modelId="{76049CD1-75A7-4C80-9C4F-81F0D3E4B5DC}">
      <dsp:nvSpPr>
        <dsp:cNvPr id="0" name=""/>
        <dsp:cNvSpPr/>
      </dsp:nvSpPr>
      <dsp:spPr>
        <a:xfrm>
          <a:off x="2580392" y="2931397"/>
          <a:ext cx="2093712" cy="1256227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 rtlCol="false">
          <a:noAutofit/>
        </a:bodyPr>
        <a:lstStyle/>
        <a:p>
          <a:pPr marL="0" lvl="0" indent="0" algn="ctr" defTabSz="15113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3400" kern="1200"/>
            <a:t>Group 6</a:t>
          </a:r>
        </a:p>
      </dsp:txBody>
      <dsp:txXfrm>
        <a:off x="2580392" y="2931397"/>
        <a:ext cx="2093712" cy="1256227"/>
      </dsp:txXfrm>
    </dsp:sp>
  </dsp:spTree>
</dsp:drawing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fld id="{03A45BA1-980A-4507-BE5A-5C1E7C2FFD8F}">
              <a:rPr lang="en-US"/>
              <a:pPr rtl="0"/>
              <a:t>24.08.2016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fld id="{85A3416D-7FED-43BC-AA7C-D92DBA01ED64}">
              <a:rPr lang="en-US"/>
              <a:pPr rtl="0"/>
              <a:t>24.08.2016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24.08.2016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fld id="{4CF99945-0A15-4715-AB6C-F5E56CF20F70}">
              <a:rPr lang="en-US"/>
              <a:pPr rtl="0"/>
              <a:t>24.08.2016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24.08.2016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24.08.2016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24.08.2016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24.08.2016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24.08.2016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24.08.2016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24.08.2016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24.08.2016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9" name="Группа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24.08.2016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84" name="Группа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97" name="Группа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24.08.2016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4CF99945-0A15-4715-AB6C-F5E56CF20F70}">
              <a:rPr lang="en-US" smtClean="0"/>
              <a:pPr rtl="0"/>
              <a:t>24.08.2016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16079" y="1269274"/>
            <a:ext cx="4982892" cy="1828800"/>
          </a:xfrm>
        </p:spPr>
        <p:txBody>
          <a:bodyPr rtlCol="0"/>
          <a:lstStyle/>
          <a:p>
            <a:pPr rtl="0"/>
            <a:r>
              <a:rPr lang="ru" dirty="0" smtClean="0"/>
              <a:t>Волнистый попугайчик</a:t>
            </a:r>
            <a:endParaRPr lang="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09359" y="3132908"/>
            <a:ext cx="5571898" cy="2732314"/>
          </a:xfrm>
        </p:spPr>
        <p:txBody>
          <a:bodyPr rtlCol="0"/>
          <a:lstStyle/>
          <a:p>
            <a:pPr rtl="0"/>
            <a:r>
              <a:rPr lang="ru" dirty="0" smtClean="0"/>
              <a:t>Исследовательская работа </a:t>
            </a:r>
          </a:p>
          <a:p>
            <a:pPr rtl="0"/>
            <a:r>
              <a:rPr lang="ru" dirty="0" smtClean="0"/>
              <a:t>обучающейся 1 класса </a:t>
            </a:r>
          </a:p>
          <a:p>
            <a:pPr rtl="0"/>
            <a:r>
              <a:rPr lang="ru" dirty="0" smtClean="0"/>
              <a:t>Февралёвой Елизаветы</a:t>
            </a:r>
          </a:p>
          <a:p>
            <a:pPr rtl="0"/>
            <a:endParaRPr lang="ru" dirty="0" smtClean="0"/>
          </a:p>
          <a:p>
            <a:pPr rtl="0"/>
            <a:r>
              <a:rPr lang="ru" dirty="0" smtClean="0"/>
              <a:t>Руководитель: Тажбулатова Р.А.</a:t>
            </a:r>
          </a:p>
          <a:p>
            <a:pPr rtl="0"/>
            <a:r>
              <a:rPr lang="ru-RU" dirty="0" smtClean="0"/>
              <a:t>у</a:t>
            </a:r>
            <a:r>
              <a:rPr lang="ru" dirty="0" smtClean="0"/>
              <a:t>читель начальных классов</a:t>
            </a:r>
            <a:endParaRPr lang="ru" dirty="0"/>
          </a:p>
        </p:txBody>
      </p:sp>
    </p:spTree>
    <p:extLst>
      <p:ext uri="{BB962C8B-B14F-4D97-AF65-F5344CB8AC3E}">
        <p14:creationId xmlns=""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496389"/>
            <a:ext cx="6858002" cy="5342708"/>
          </a:xfrm>
        </p:spPr>
        <p:txBody>
          <a:bodyPr rtlCol="0">
            <a:normAutofit fontScale="85000" lnSpcReduction="10000"/>
          </a:bodyPr>
          <a:lstStyle/>
          <a:p>
            <a:r>
              <a:rPr lang="ru-RU" sz="2800" b="1" dirty="0" smtClean="0"/>
              <a:t>Заключение</a:t>
            </a:r>
          </a:p>
          <a:p>
            <a:endParaRPr lang="ru-RU" dirty="0" smtClean="0"/>
          </a:p>
          <a:p>
            <a:r>
              <a:rPr lang="ru-RU" dirty="0" smtClean="0"/>
              <a:t>В ходе  исследования, я узнала для себя  много нового и интересного из жизни волнистых попугаев, как в природных, так и в домашних  условиях.  Выяснила, неожиданно для всех, что Кеша вовсе не Кеша, а Алиса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Благодаря своим наблюдениям за попугайчиком я отметила </a:t>
            </a:r>
            <a:r>
              <a:rPr lang="ru-RU" dirty="0" smtClean="0"/>
              <a:t>некоторые интересные </a:t>
            </a:r>
            <a:r>
              <a:rPr lang="ru-RU" dirty="0" smtClean="0"/>
              <a:t>особенности поведения этой удивительной птицы.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Разведение  птиц - увлекательное занятие, которое воспитывает бережное отношение к природе, ко всему живому. </a:t>
            </a:r>
            <a:endParaRPr lang="ru-RU" dirty="0" smtClean="0"/>
          </a:p>
          <a:p>
            <a:r>
              <a:rPr lang="ru-RU" dirty="0" smtClean="0"/>
              <a:t>Волнистый </a:t>
            </a:r>
            <a:r>
              <a:rPr lang="ru-RU" dirty="0" smtClean="0"/>
              <a:t>попугай в доме - это радость, положительные эмоции и приятная забота.</a:t>
            </a:r>
          </a:p>
          <a:p>
            <a:r>
              <a:rPr lang="ru-RU" b="1" i="1" dirty="0" smtClean="0"/>
              <a:t> </a:t>
            </a:r>
            <a:endParaRPr lang="ru-RU" dirty="0" smtClean="0"/>
          </a:p>
          <a:p>
            <a:pPr rt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" dirty="0" smtClean="0"/>
              <a:t>Спасибо за внимание!</a:t>
            </a:r>
            <a:endParaRPr lang="ru" dirty="0"/>
          </a:p>
        </p:txBody>
      </p:sp>
    </p:spTree>
    <p:extLst>
      <p:ext uri="{BB962C8B-B14F-4D97-AF65-F5344CB8AC3E}">
        <p14:creationId xmlns=""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2754" y="485502"/>
            <a:ext cx="6858002" cy="18288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Цель исследования</a:t>
            </a:r>
            <a:r>
              <a:rPr lang="ru-RU" sz="2800" dirty="0" smtClean="0"/>
              <a:t>: пронаблюдать  за жизнью волнистого попугайчика и узнать научные сведения о домашнем любимце.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64330" y="2074817"/>
            <a:ext cx="6492241" cy="3085012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Задачи исследования:</a:t>
            </a:r>
            <a:endParaRPr lang="ru-RU" sz="2000" dirty="0" smtClean="0"/>
          </a:p>
          <a:p>
            <a:r>
              <a:rPr lang="ru-RU" sz="2000" dirty="0" smtClean="0"/>
              <a:t>- изучить литературу о попугаях;</a:t>
            </a:r>
          </a:p>
          <a:p>
            <a:r>
              <a:rPr lang="ru-RU" sz="2000" dirty="0" smtClean="0"/>
              <a:t>- узнать, какие виды попугаев существуют;</a:t>
            </a:r>
          </a:p>
          <a:p>
            <a:r>
              <a:rPr lang="ru-RU" sz="2000" dirty="0" smtClean="0"/>
              <a:t>- провести наблюдение за повадками и образом жизни  волнистого попугайчика;</a:t>
            </a:r>
            <a:br>
              <a:rPr lang="ru-RU" sz="2000" dirty="0" smtClean="0"/>
            </a:br>
            <a:r>
              <a:rPr lang="ru-RU" sz="2000" dirty="0" smtClean="0"/>
              <a:t>- узнать, как ухаживать за попугаями в домашних условиях;</a:t>
            </a:r>
            <a:br>
              <a:rPr lang="ru-RU" sz="2000" dirty="0" smtClean="0"/>
            </a:br>
            <a:r>
              <a:rPr lang="ru-RU" sz="2000" dirty="0" smtClean="0"/>
              <a:t>- сделать выводы и подвести итоги исследования.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48936" y="1330234"/>
            <a:ext cx="6858002" cy="914400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Предмет исследования</a:t>
            </a:r>
            <a:r>
              <a:rPr lang="ru-RU" sz="3200" dirty="0" smtClean="0"/>
              <a:t>: волнистый попугайчик.</a:t>
            </a:r>
          </a:p>
          <a:p>
            <a:endParaRPr lang="ru-RU" sz="3200" dirty="0" smtClean="0"/>
          </a:p>
          <a:p>
            <a:r>
              <a:rPr lang="ru-RU" sz="3200" b="1" i="1" dirty="0" smtClean="0"/>
              <a:t>Объект исследования:</a:t>
            </a:r>
            <a:r>
              <a:rPr lang="ru-RU" sz="3200" dirty="0" smtClean="0"/>
              <a:t> жизнь волнистого попугайчика.</a:t>
            </a:r>
          </a:p>
          <a:p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18857" y="1761308"/>
            <a:ext cx="8053841" cy="3907971"/>
          </a:xfrm>
        </p:spPr>
        <p:txBody>
          <a:bodyPr>
            <a:noAutofit/>
          </a:bodyPr>
          <a:lstStyle/>
          <a:p>
            <a:r>
              <a:rPr lang="ru-RU" b="1" dirty="0" smtClean="0"/>
              <a:t>Слово «</a:t>
            </a:r>
            <a:r>
              <a:rPr lang="ru-RU" b="1" dirty="0" err="1" smtClean="0"/>
              <a:t>папагалл</a:t>
            </a:r>
            <a:r>
              <a:rPr lang="ru-RU" b="1" dirty="0" smtClean="0"/>
              <a:t>» переводится с итальянского языка как «папский петух»</a:t>
            </a:r>
            <a:r>
              <a:rPr lang="ru-RU" dirty="0" smtClean="0"/>
              <a:t> и является созвучным арабскому названию этих птиц «</a:t>
            </a:r>
            <a:r>
              <a:rPr lang="ru-RU" dirty="0" err="1" smtClean="0"/>
              <a:t>бабагаа</a:t>
            </a:r>
            <a:r>
              <a:rPr lang="ru-RU" dirty="0" smtClean="0"/>
              <a:t>».</a:t>
            </a:r>
          </a:p>
          <a:p>
            <a:endParaRPr lang="ru-RU" dirty="0" smtClean="0"/>
          </a:p>
          <a:p>
            <a:r>
              <a:rPr lang="ru-RU" dirty="0" smtClean="0"/>
              <a:t>«Попугай- это птица тропических стран с ярким оперением». Такое определение дается  в «Толковом словаре русского языка» С.И.Ожегова. </a:t>
            </a:r>
          </a:p>
          <a:p>
            <a:endParaRPr lang="ru-RU" sz="2800" dirty="0" smtClean="0"/>
          </a:p>
          <a:p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161211" y="901337"/>
            <a:ext cx="4530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Понятие «ПОПУГАЙ»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endParaRPr lang="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49440" y="352697"/>
            <a:ext cx="5242560" cy="6505303"/>
          </a:xfrm>
        </p:spPr>
        <p:txBody>
          <a:bodyPr rtlCol="0">
            <a:normAutofit lnSpcReduction="10000"/>
          </a:bodyPr>
          <a:lstStyle/>
          <a:p>
            <a:r>
              <a:rPr lang="ru-RU" b="1" dirty="0" smtClean="0"/>
              <a:t>Виды  попугаев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1. </a:t>
            </a:r>
            <a:r>
              <a:rPr lang="ru-RU" dirty="0" err="1" smtClean="0"/>
              <a:t>Кеа</a:t>
            </a:r>
            <a:r>
              <a:rPr lang="ru-RU" dirty="0" smtClean="0"/>
              <a:t>.  </a:t>
            </a:r>
            <a:r>
              <a:rPr lang="ru-RU" dirty="0" smtClean="0"/>
              <a:t>   2</a:t>
            </a:r>
            <a:r>
              <a:rPr lang="ru-RU" dirty="0" smtClean="0"/>
              <a:t>. </a:t>
            </a:r>
            <a:r>
              <a:rPr lang="ru-RU" dirty="0" err="1" smtClean="0"/>
              <a:t>Ожереловый</a:t>
            </a:r>
            <a:r>
              <a:rPr lang="ru-RU" dirty="0" smtClean="0"/>
              <a:t> попугайчик.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 smtClean="0"/>
              <a:t>. </a:t>
            </a:r>
            <a:r>
              <a:rPr lang="ru-RU" dirty="0" err="1" smtClean="0"/>
              <a:t>Карелла</a:t>
            </a:r>
            <a:r>
              <a:rPr lang="ru-RU" dirty="0" smtClean="0"/>
              <a:t>. </a:t>
            </a:r>
            <a:r>
              <a:rPr lang="ru-RU" dirty="0" smtClean="0"/>
              <a:t>4</a:t>
            </a:r>
            <a:r>
              <a:rPr lang="ru-RU" dirty="0" smtClean="0"/>
              <a:t>. Карликовый попугай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5. </a:t>
            </a:r>
            <a:r>
              <a:rPr lang="ru-RU" dirty="0" err="1" smtClean="0"/>
              <a:t>Какапо</a:t>
            </a:r>
            <a:r>
              <a:rPr lang="ru-RU" dirty="0" smtClean="0"/>
              <a:t>. </a:t>
            </a:r>
            <a:r>
              <a:rPr lang="ru-RU" dirty="0" smtClean="0"/>
              <a:t>6. Красный лори. </a:t>
            </a:r>
            <a:endParaRPr lang="ru-RU" dirty="0" smtClean="0"/>
          </a:p>
          <a:p>
            <a:r>
              <a:rPr lang="ru-RU" dirty="0" smtClean="0"/>
              <a:t>7</a:t>
            </a:r>
            <a:r>
              <a:rPr lang="ru-RU" dirty="0" smtClean="0"/>
              <a:t>. Пёстрый лори. 8. Красный ара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9.Гиацинтовый ара. </a:t>
            </a:r>
            <a:r>
              <a:rPr lang="ru-RU" dirty="0" smtClean="0"/>
              <a:t>10. </a:t>
            </a:r>
            <a:r>
              <a:rPr lang="ru-RU" dirty="0" err="1" smtClean="0"/>
              <a:t>Голубой</a:t>
            </a:r>
            <a:r>
              <a:rPr lang="ru-RU" dirty="0" smtClean="0"/>
              <a:t> (сине-жёлтый) ара. </a:t>
            </a:r>
            <a:endParaRPr lang="ru-RU" dirty="0" smtClean="0"/>
          </a:p>
          <a:p>
            <a:r>
              <a:rPr lang="ru-RU" dirty="0" smtClean="0"/>
              <a:t>11</a:t>
            </a:r>
            <a:r>
              <a:rPr lang="ru-RU" dirty="0" smtClean="0"/>
              <a:t>. Какаду инка. 12. </a:t>
            </a:r>
            <a:r>
              <a:rPr lang="ru-RU" dirty="0" err="1" smtClean="0"/>
              <a:t>Жёлтохохлый</a:t>
            </a:r>
            <a:r>
              <a:rPr lang="ru-RU" dirty="0" smtClean="0"/>
              <a:t> какаду. </a:t>
            </a:r>
            <a:endParaRPr lang="ru-RU" dirty="0" smtClean="0"/>
          </a:p>
          <a:p>
            <a:r>
              <a:rPr lang="ru-RU" dirty="0" smtClean="0"/>
              <a:t>13</a:t>
            </a:r>
            <a:r>
              <a:rPr lang="ru-RU" dirty="0" smtClean="0"/>
              <a:t>. Черный какаду. 14. Двухцветный попугай, самка. </a:t>
            </a:r>
            <a:endParaRPr lang="ru-RU" dirty="0" smtClean="0"/>
          </a:p>
          <a:p>
            <a:r>
              <a:rPr lang="ru-RU" dirty="0" smtClean="0"/>
              <a:t>15</a:t>
            </a:r>
            <a:r>
              <a:rPr lang="ru-RU" dirty="0" smtClean="0"/>
              <a:t>. Он же, самец. 16. </a:t>
            </a:r>
            <a:r>
              <a:rPr lang="ru-RU" dirty="0" err="1" smtClean="0"/>
              <a:t>Розелла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smtClean="0"/>
              <a:t>17</a:t>
            </a:r>
            <a:r>
              <a:rPr lang="ru-RU" dirty="0" smtClean="0"/>
              <a:t>. Волнистый попугайчик. 18. Жако. 19. Синелобый попугай.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" dirty="0" smtClean="0"/>
          </a:p>
          <a:p>
            <a:pPr rtl="0"/>
            <a:endParaRPr lang="en-US" dirty="0"/>
          </a:p>
        </p:txBody>
      </p:sp>
      <p:sp>
        <p:nvSpPr>
          <p:cNvPr id="12" name="Рисунок 11"/>
          <p:cNvSpPr>
            <a:spLocks noGrp="1"/>
          </p:cNvSpPr>
          <p:nvPr>
            <p:ph type="pic" idx="1"/>
          </p:nvPr>
        </p:nvSpPr>
        <p:spPr/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 flipV="1">
            <a:off x="0" y="-45718"/>
            <a:ext cx="457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,,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5" name="Рисунок 1" descr="виды попугае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6447" y="564776"/>
            <a:ext cx="5459506" cy="58494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" dirty="0" smtClean="0"/>
              <a:t>Анкентирование</a:t>
            </a:r>
            <a:endParaRPr lang="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r>
              <a:rPr lang="ru-RU" dirty="0" smtClean="0"/>
              <a:t>1. Живут ли у тебя дома домашние животные?</a:t>
            </a:r>
          </a:p>
          <a:p>
            <a:r>
              <a:rPr lang="ru-RU" dirty="0" smtClean="0"/>
              <a:t>2. Какие именно?</a:t>
            </a:r>
          </a:p>
          <a:p>
            <a:r>
              <a:rPr lang="ru-RU" dirty="0" smtClean="0"/>
              <a:t>3. Есть ли у тебя попугай?</a:t>
            </a:r>
          </a:p>
          <a:p>
            <a:r>
              <a:rPr lang="ru-RU" dirty="0" smtClean="0"/>
              <a:t>4. Хотел(а) бы ты, что бы у тебя жил попугай?</a:t>
            </a:r>
          </a:p>
          <a:p>
            <a:pPr fontAlgn="t"/>
            <a:endParaRPr lang="ru-RU" dirty="0" smtClean="0"/>
          </a:p>
          <a:p>
            <a:pPr rtl="0"/>
            <a:endParaRPr lang="ru" dirty="0"/>
          </a:p>
        </p:txBody>
      </p:sp>
      <p:pic>
        <p:nvPicPr>
          <p:cNvPr id="6" name="Содержимое 5" descr="G:\DCIM\101MSDCF\DSC03431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74229" y="992777"/>
            <a:ext cx="5525588" cy="424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074" y="696686"/>
            <a:ext cx="10058402" cy="648789"/>
          </a:xfrm>
        </p:spPr>
        <p:txBody>
          <a:bodyPr rtlCol="0"/>
          <a:lstStyle/>
          <a:p>
            <a:pPr rtl="0"/>
            <a:r>
              <a:rPr lang="ru" dirty="0" smtClean="0"/>
              <a:t>Анкентирование</a:t>
            </a:r>
            <a:endParaRPr lang="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48639" y="1410789"/>
            <a:ext cx="5301343" cy="4132526"/>
          </a:xfrm>
        </p:spPr>
        <p:txBody>
          <a:bodyPr rtlCol="0">
            <a:normAutofit fontScale="25000" lnSpcReduction="20000"/>
          </a:bodyPr>
          <a:lstStyle/>
          <a:p>
            <a:pPr>
              <a:buNone/>
            </a:pPr>
            <a:r>
              <a:rPr lang="ru-RU" sz="8000" dirty="0" smtClean="0"/>
              <a:t>Опрошено </a:t>
            </a:r>
            <a:r>
              <a:rPr lang="ru-RU" sz="8000" dirty="0" smtClean="0"/>
              <a:t>55 учащихся. Получены следующие ответы:</a:t>
            </a:r>
          </a:p>
          <a:p>
            <a:pPr lvl="1">
              <a:buNone/>
            </a:pPr>
            <a:r>
              <a:rPr lang="ru-RU" sz="8000" dirty="0" smtClean="0"/>
              <a:t>Имеют домашних животных все 55 учащихся (100</a:t>
            </a:r>
            <a:r>
              <a:rPr lang="ru-RU" sz="8000" dirty="0" smtClean="0"/>
              <a:t>%)</a:t>
            </a:r>
          </a:p>
          <a:p>
            <a:pPr lvl="1">
              <a:buNone/>
            </a:pPr>
            <a:endParaRPr lang="ru-RU" sz="8000" dirty="0" smtClean="0"/>
          </a:p>
          <a:p>
            <a:pPr lvl="1">
              <a:buNone/>
            </a:pPr>
            <a:r>
              <a:rPr lang="ru-RU" sz="8000" dirty="0" smtClean="0"/>
              <a:t>Учащиеся содержат следующих домашних  животных:</a:t>
            </a:r>
          </a:p>
          <a:p>
            <a:pPr lvl="0"/>
            <a:r>
              <a:rPr lang="ru-RU" sz="8000" dirty="0" smtClean="0"/>
              <a:t>Кошек- 50 человек (91%)</a:t>
            </a:r>
          </a:p>
          <a:p>
            <a:pPr lvl="0"/>
            <a:r>
              <a:rPr lang="ru-RU" sz="8000" dirty="0" smtClean="0"/>
              <a:t>Собак- 45 человек (82%)</a:t>
            </a:r>
          </a:p>
          <a:p>
            <a:pPr lvl="0"/>
            <a:r>
              <a:rPr lang="ru-RU" sz="8000" dirty="0" smtClean="0"/>
              <a:t>Куриц-7 человек (13%)</a:t>
            </a:r>
          </a:p>
          <a:p>
            <a:pPr lvl="0"/>
            <a:r>
              <a:rPr lang="ru-RU" sz="8000" dirty="0" smtClean="0"/>
              <a:t>Свиней-4 человека (7%)</a:t>
            </a:r>
          </a:p>
          <a:p>
            <a:pPr lvl="0"/>
            <a:r>
              <a:rPr lang="ru-RU" sz="8000" dirty="0" smtClean="0"/>
              <a:t>Коров- 4 человека (7%)</a:t>
            </a:r>
          </a:p>
          <a:p>
            <a:pPr lvl="0"/>
            <a:r>
              <a:rPr lang="ru-RU" sz="8000" dirty="0" smtClean="0"/>
              <a:t>Коз -1 человек (2</a:t>
            </a:r>
            <a:r>
              <a:rPr lang="ru-RU" sz="8000" dirty="0" smtClean="0"/>
              <a:t>%)</a:t>
            </a:r>
            <a:endParaRPr lang="ru-RU" sz="8000" dirty="0" smtClean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6146074" y="1433739"/>
            <a:ext cx="4951414" cy="4187952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8000" dirty="0" smtClean="0"/>
              <a:t>Гусей -1 человек (2%)</a:t>
            </a:r>
          </a:p>
          <a:p>
            <a:pPr lvl="0"/>
            <a:r>
              <a:rPr lang="ru-RU" sz="8000" dirty="0" smtClean="0"/>
              <a:t>Кроликов- 1 человек (2%)</a:t>
            </a:r>
          </a:p>
          <a:p>
            <a:pPr lvl="0"/>
            <a:r>
              <a:rPr lang="ru-RU" sz="8000" dirty="0" smtClean="0"/>
              <a:t>Морскую свинку- 1 человек (2%)</a:t>
            </a:r>
          </a:p>
          <a:p>
            <a:pPr lvl="0"/>
            <a:r>
              <a:rPr lang="ru-RU" sz="8000" dirty="0" smtClean="0"/>
              <a:t>Черепаху -1 человек (2%)</a:t>
            </a:r>
          </a:p>
          <a:p>
            <a:pPr lvl="0"/>
            <a:r>
              <a:rPr lang="ru-RU" sz="8000" dirty="0" smtClean="0"/>
              <a:t>Аквариумных рыбок- 2 человека (4%)</a:t>
            </a:r>
          </a:p>
          <a:p>
            <a:pPr lvl="0"/>
            <a:r>
              <a:rPr lang="ru-RU" sz="8000" dirty="0" smtClean="0"/>
              <a:t>Попугаев-3  человека (5</a:t>
            </a:r>
            <a:r>
              <a:rPr lang="ru-RU" sz="8000" dirty="0" smtClean="0"/>
              <a:t>%)</a:t>
            </a:r>
          </a:p>
          <a:p>
            <a:pPr lvl="1">
              <a:buNone/>
            </a:pPr>
            <a:endParaRPr lang="ru-RU" sz="8000" dirty="0" smtClean="0"/>
          </a:p>
          <a:p>
            <a:pPr lvl="1">
              <a:buNone/>
            </a:pPr>
            <a:r>
              <a:rPr lang="ru-RU" sz="8000" dirty="0" smtClean="0"/>
              <a:t>Всего </a:t>
            </a:r>
            <a:r>
              <a:rPr lang="ru-RU" sz="8000" dirty="0" smtClean="0"/>
              <a:t>попугайчиков с 1 по 4 класс содержат 3 человека.</a:t>
            </a:r>
          </a:p>
          <a:p>
            <a:pPr lvl="1"/>
            <a:r>
              <a:rPr lang="ru-RU" sz="8000" dirty="0" smtClean="0"/>
              <a:t>Завести попугайчиков хотели бы-52 человека (95%)</a:t>
            </a:r>
          </a:p>
          <a:p>
            <a:r>
              <a:rPr lang="ru-RU" sz="8000" dirty="0" smtClean="0"/>
              <a:t>Не хотели бы- 3 человека (5%)</a:t>
            </a:r>
          </a:p>
          <a:p>
            <a:pPr lvl="1"/>
            <a:endParaRPr lang="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58890" y="378823"/>
            <a:ext cx="4310743" cy="1580606"/>
          </a:xfrm>
        </p:spPr>
        <p:txBody>
          <a:bodyPr rtlCol="0"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Мой волнистый попугайчик</a:t>
            </a:r>
            <a:r>
              <a:rPr lang="ru-RU" dirty="0" smtClean="0"/>
              <a:t/>
            </a:r>
            <a:br>
              <a:rPr lang="ru-RU" dirty="0" smtClean="0"/>
            </a:br>
            <a:endParaRPr lang="ru" dirty="0" smtClean="0"/>
          </a:p>
          <a:p>
            <a:pPr rtl="0"/>
            <a:endParaRPr lang="en-US" dirty="0"/>
          </a:p>
        </p:txBody>
      </p:sp>
      <p:sp>
        <p:nvSpPr>
          <p:cNvPr id="12" name="Рисунок 11"/>
          <p:cNvSpPr>
            <a:spLocks noGrp="1"/>
          </p:cNvSpPr>
          <p:nvPr>
            <p:ph type="pic" idx="1"/>
          </p:nvPr>
        </p:nvSpPr>
        <p:spPr/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 flipV="1">
            <a:off x="0" y="-45718"/>
            <a:ext cx="457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,,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USER\Desktop\DSC03435.JPG"/>
          <p:cNvPicPr/>
          <p:nvPr/>
        </p:nvPicPr>
        <p:blipFill>
          <a:blip r:embed="rId2"/>
          <a:srcRect l="15670" t="7632" r="3413" b="8203"/>
          <a:stretch>
            <a:fillRect/>
          </a:stretch>
        </p:blipFill>
        <p:spPr bwMode="auto">
          <a:xfrm>
            <a:off x="7942218" y="1854925"/>
            <a:ext cx="2873828" cy="391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Фото попугай\DSC0335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" y="1031966"/>
            <a:ext cx="5956663" cy="450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674328" y="1188719"/>
            <a:ext cx="3125786" cy="1105319"/>
          </a:xfrm>
        </p:spPr>
        <p:txBody>
          <a:bodyPr rtlCol="0"/>
          <a:lstStyle/>
          <a:p>
            <a:pPr rtl="0"/>
            <a:r>
              <a:rPr lang="ru" dirty="0" smtClean="0"/>
              <a:t>Мой попугай и я</a:t>
            </a:r>
            <a:endParaRPr lang="ru" dirty="0"/>
          </a:p>
        </p:txBody>
      </p:sp>
      <p:pic>
        <p:nvPicPr>
          <p:cNvPr id="11" name="Рисунок 10" descr="C:\Users\USER\Desktop\Фото попугай\DSC03361.JPG"/>
          <p:cNvPicPr>
            <a:picLocks noGrp="1"/>
          </p:cNvPicPr>
          <p:nvPr>
            <p:ph type="pic" sz="quarter" idx="18"/>
          </p:nvPr>
        </p:nvPicPr>
        <p:blipFill>
          <a:blip r:embed="rId2"/>
          <a:srcRect l="1291" r="129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esktop\Фото попугай\DSC03360.JPG"/>
          <p:cNvPicPr>
            <a:picLocks noGrp="1"/>
          </p:cNvPicPr>
          <p:nvPr>
            <p:ph type="pic" sz="quarter" idx="17"/>
          </p:nvPr>
        </p:nvPicPr>
        <p:blipFill>
          <a:blip r:embed="rId3"/>
          <a:srcRect t="5882" b="588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Рисунок 13"/>
          <p:cNvSpPr>
            <a:spLocks noGrp="1"/>
          </p:cNvSpPr>
          <p:nvPr>
            <p:ph type="pic" sz="quarter" idx="19"/>
          </p:nvPr>
        </p:nvSpPr>
        <p:spPr/>
      </p:sp>
      <p:pic>
        <p:nvPicPr>
          <p:cNvPr id="15" name="Рисунок 14" descr="C:\Users\USER\Desktop\Фото попугай\DSC03362.JPG"/>
          <p:cNvPicPr/>
          <p:nvPr/>
        </p:nvPicPr>
        <p:blipFill>
          <a:blip r:embed="rId4"/>
          <a:srcRect t="16014"/>
          <a:stretch>
            <a:fillRect/>
          </a:stretch>
        </p:blipFill>
        <p:spPr bwMode="auto">
          <a:xfrm>
            <a:off x="5434149" y="3396343"/>
            <a:ext cx="3174833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52</TotalTime>
  <Words>326</Words>
  <PresentationFormat>Произвольный</PresentationFormat>
  <Paragraphs>69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tf03431377</vt:lpstr>
      <vt:lpstr>Волнистый попугайчик</vt:lpstr>
      <vt:lpstr>Цель исследования: пронаблюдать  за жизнью волнистого попугайчика и узнать научные сведения о домашнем любимце. </vt:lpstr>
      <vt:lpstr>Слайд 3</vt:lpstr>
      <vt:lpstr>Слайд 4</vt:lpstr>
      <vt:lpstr>Слайд 5</vt:lpstr>
      <vt:lpstr>Анкентирование</vt:lpstr>
      <vt:lpstr>Анкентирование</vt:lpstr>
      <vt:lpstr>Слайд 8</vt:lpstr>
      <vt:lpstr>Мой попугай и я</vt:lpstr>
      <vt:lpstr>Слайд 10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Волнистый попугайчик</dc:title>
  <dc:creator>USER</dc:creator>
  <cp:lastModifiedBy>USER</cp:lastModifiedBy>
  <cp:revision>6</cp:revision>
  <dcterms:created xsi:type="dcterms:W3CDTF">2017-02-09T14:04:36Z</dcterms:created>
  <dcterms:modified xsi:type="dcterms:W3CDTF">2017-02-09T15:04:54Z</dcterms:modified>
</cp:coreProperties>
</file>