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71D"/>
    <a:srgbClr val="12B616"/>
    <a:srgbClr val="A40C8E"/>
    <a:srgbClr val="074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B3304B-398D-4335-9152-AAB1C30C6E4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0BA4E5-617B-4611-A9C0-AB8C1B74A9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3011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Аквариумная улитка </a:t>
            </a:r>
            <a:r>
              <a:rPr lang="ru-RU" dirty="0" err="1" smtClean="0">
                <a:solidFill>
                  <a:srgbClr val="002060"/>
                </a:solidFill>
              </a:rPr>
              <a:t>ампуллярия</a:t>
            </a:r>
            <a:r>
              <a:rPr lang="ru-RU" dirty="0" smtClean="0">
                <a:solidFill>
                  <a:srgbClr val="002060"/>
                </a:solidFill>
              </a:rPr>
              <a:t>-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идеальный питомец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современного человека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606224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Работу выполнил </a:t>
            </a:r>
          </a:p>
          <a:p>
            <a:pPr algn="l"/>
            <a:r>
              <a:rPr lang="ru-RU" dirty="0" smtClean="0"/>
              <a:t>ученик 5 класса </a:t>
            </a:r>
          </a:p>
          <a:p>
            <a:pPr algn="l"/>
            <a:r>
              <a:rPr lang="ru-RU" dirty="0" err="1" smtClean="0"/>
              <a:t>Тажбулатов</a:t>
            </a:r>
            <a:r>
              <a:rPr lang="ru-RU" dirty="0" smtClean="0"/>
              <a:t> </a:t>
            </a:r>
            <a:r>
              <a:rPr lang="ru-RU" dirty="0" smtClean="0"/>
              <a:t>Артур</a:t>
            </a:r>
          </a:p>
          <a:p>
            <a:pPr algn="l"/>
            <a:r>
              <a:rPr lang="ru-RU" dirty="0" smtClean="0"/>
              <a:t>БОУ «Междуреченская СОШ»</a:t>
            </a:r>
          </a:p>
          <a:p>
            <a:pPr algn="l"/>
            <a:r>
              <a:rPr lang="ru-RU" dirty="0" smtClean="0"/>
              <a:t>Тарского района Омской области</a:t>
            </a:r>
            <a:endParaRPr lang="ru-RU" dirty="0" smtClean="0"/>
          </a:p>
          <a:p>
            <a:pPr algn="l"/>
            <a:r>
              <a:rPr lang="ru-RU" dirty="0" smtClean="0"/>
              <a:t>Руководитель:</a:t>
            </a:r>
          </a:p>
          <a:p>
            <a:pPr algn="l"/>
            <a:r>
              <a:rPr lang="ru-RU" dirty="0" smtClean="0"/>
              <a:t> </a:t>
            </a:r>
            <a:r>
              <a:rPr lang="ru-RU" dirty="0" err="1" smtClean="0"/>
              <a:t>Тажбулатова</a:t>
            </a:r>
            <a:r>
              <a:rPr lang="ru-RU" dirty="0" smtClean="0"/>
              <a:t> Роза </a:t>
            </a:r>
            <a:r>
              <a:rPr lang="ru-RU" dirty="0" err="1" smtClean="0"/>
              <a:t>Азатовна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03244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5045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5949280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Икра улитки</a:t>
            </a:r>
            <a:endParaRPr lang="ru-RU" sz="3200" dirty="0"/>
          </a:p>
        </p:txBody>
      </p:sp>
      <p:pic>
        <p:nvPicPr>
          <p:cNvPr id="2050" name="Picture 2" descr="C:\Users\Admin\Desktop\DSC01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145365" cy="2359024"/>
          </a:xfrm>
          <a:prstGeom prst="rect">
            <a:avLst/>
          </a:prstGeom>
          <a:noFill/>
        </p:spPr>
      </p:pic>
      <p:pic>
        <p:nvPicPr>
          <p:cNvPr id="2051" name="Picture 3" descr="C:\Users\Admin\Desktop\DSC01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99586" y="3613583"/>
            <a:ext cx="3204852" cy="240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12067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6165304"/>
            <a:ext cx="5108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Рождение молодых улиток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SC0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55835" cy="3341876"/>
          </a:xfrm>
          <a:prstGeom prst="rect">
            <a:avLst/>
          </a:prstGeom>
          <a:noFill/>
        </p:spPr>
      </p:pic>
      <p:pic>
        <p:nvPicPr>
          <p:cNvPr id="1028" name="Picture 4" descr="C:\Users\Admin\Desktop\DSC0121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SC01207.JPG"/>
          <p:cNvPicPr>
            <a:picLocks noChangeAspect="1" noChangeArrowheads="1"/>
          </p:cNvPicPr>
          <p:nvPr/>
        </p:nvPicPr>
        <p:blipFill>
          <a:blip r:embed="rId2" cstate="print"/>
          <a:srcRect l="9772" t="16938" r="13030"/>
          <a:stretch>
            <a:fillRect/>
          </a:stretch>
        </p:blipFill>
        <p:spPr bwMode="auto">
          <a:xfrm>
            <a:off x="827584" y="404664"/>
            <a:ext cx="7548415" cy="609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C01208.JPG"/>
          <p:cNvPicPr>
            <a:picLocks noChangeAspect="1" noChangeArrowheads="1"/>
          </p:cNvPicPr>
          <p:nvPr/>
        </p:nvPicPr>
        <p:blipFill>
          <a:blip r:embed="rId2" cstate="print"/>
          <a:srcRect l="5942" t="2773" r="5942" b="6751"/>
          <a:stretch>
            <a:fillRect/>
          </a:stretch>
        </p:blipFill>
        <p:spPr bwMode="auto">
          <a:xfrm rot="5831524">
            <a:off x="3235368" y="946222"/>
            <a:ext cx="5947547" cy="45819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3563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Сборник  советов 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по содержанию аквариумных улиток </a:t>
            </a:r>
            <a:r>
              <a:rPr lang="ru-RU" sz="3600" dirty="0" err="1" smtClean="0">
                <a:solidFill>
                  <a:srgbClr val="002060"/>
                </a:solidFill>
              </a:rPr>
              <a:t>ампуллярий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442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Выводы:</a:t>
            </a:r>
          </a:p>
          <a:p>
            <a:pPr>
              <a:buFontTx/>
              <a:buChar char="-"/>
            </a:pPr>
            <a:r>
              <a:rPr lang="ru-RU" sz="2800" dirty="0" smtClean="0"/>
              <a:t>Не требуют ежедневных прогулок;</a:t>
            </a:r>
          </a:p>
          <a:p>
            <a:pPr>
              <a:buFontTx/>
              <a:buChar char="-"/>
            </a:pPr>
            <a:r>
              <a:rPr lang="ru-RU" sz="2800" dirty="0" smtClean="0"/>
              <a:t>Не шумят;</a:t>
            </a:r>
          </a:p>
          <a:p>
            <a:pPr>
              <a:buFontTx/>
              <a:buChar char="-"/>
            </a:pPr>
            <a:r>
              <a:rPr lang="ru-RU" sz="2800" dirty="0" smtClean="0"/>
              <a:t>Не пахнут;</a:t>
            </a:r>
          </a:p>
          <a:p>
            <a:pPr>
              <a:buFontTx/>
              <a:buChar char="-"/>
            </a:pPr>
            <a:r>
              <a:rPr lang="ru-RU" sz="2800" dirty="0" smtClean="0"/>
              <a:t>Не пачкают мебель и одежду шерстью;</a:t>
            </a:r>
          </a:p>
          <a:p>
            <a:pPr>
              <a:buFontTx/>
              <a:buChar char="-"/>
            </a:pPr>
            <a:r>
              <a:rPr lang="ru-RU" sz="2800" dirty="0" smtClean="0"/>
              <a:t>Едят корма из зоомагазина и другие продукты, которые есть в каждом доме;</a:t>
            </a:r>
          </a:p>
          <a:p>
            <a:pPr>
              <a:buFontTx/>
              <a:buChar char="-"/>
            </a:pPr>
            <a:r>
              <a:rPr lang="ru-RU" sz="2800" dirty="0" smtClean="0"/>
              <a:t>Не требуют частого, сложного или дорогого ухода;</a:t>
            </a:r>
          </a:p>
          <a:p>
            <a:pPr>
              <a:buFontTx/>
              <a:buChar char="-"/>
            </a:pPr>
            <a:r>
              <a:rPr lang="ru-RU" sz="2800" dirty="0" smtClean="0"/>
              <a:t>Не занимают много места;</a:t>
            </a:r>
          </a:p>
          <a:p>
            <a:pPr>
              <a:buFontTx/>
              <a:buChar char="-"/>
            </a:pPr>
            <a:r>
              <a:rPr lang="ru-RU" sz="2800" dirty="0" smtClean="0"/>
              <a:t>Не кусаются  и не царапаются;</a:t>
            </a:r>
          </a:p>
          <a:p>
            <a:pPr>
              <a:buFontTx/>
              <a:buChar char="-"/>
            </a:pPr>
            <a:r>
              <a:rPr lang="ru-RU" sz="2800" dirty="0" smtClean="0"/>
              <a:t>Не вызывают аллергии;</a:t>
            </a:r>
          </a:p>
          <a:p>
            <a:pPr>
              <a:buFontTx/>
              <a:buChar char="-"/>
            </a:pPr>
            <a:r>
              <a:rPr lang="ru-RU" sz="2800" dirty="0" smtClean="0"/>
              <a:t>Долго живут и практически не болеют;</a:t>
            </a:r>
          </a:p>
          <a:p>
            <a:pPr>
              <a:buFontTx/>
              <a:buChar char="-"/>
            </a:pPr>
            <a:r>
              <a:rPr lang="ru-RU" sz="2800" dirty="0" smtClean="0"/>
              <a:t>Они доставляют эстетическое удовольствие.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98072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Цель моей работы :</a:t>
            </a: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доказать, что улитка является самым « удобным»  домашним питомцем в современном мире и она может принести пользу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0"/>
            <a:ext cx="77768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Задачи: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Выбрать тему, уточнить название;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Изучить литературу и другие источники по вопросу об улитках;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Обобщить и проанализировать данные и на их основе создать </a:t>
            </a:r>
            <a:r>
              <a:rPr lang="ru-RU" sz="3200" smtClean="0">
                <a:solidFill>
                  <a:srgbClr val="002060"/>
                </a:solidFill>
              </a:rPr>
              <a:t>брошюру «</a:t>
            </a:r>
            <a:r>
              <a:rPr lang="ru-RU" sz="3200" dirty="0" smtClean="0">
                <a:solidFill>
                  <a:srgbClr val="002060"/>
                </a:solidFill>
              </a:rPr>
              <a:t>Содержание </a:t>
            </a:r>
            <a:r>
              <a:rPr lang="ru-RU" sz="3200" smtClean="0">
                <a:solidFill>
                  <a:srgbClr val="002060"/>
                </a:solidFill>
              </a:rPr>
              <a:t>и разведение </a:t>
            </a:r>
            <a:r>
              <a:rPr lang="ru-RU" sz="3200" dirty="0" err="1" smtClean="0">
                <a:solidFill>
                  <a:srgbClr val="002060"/>
                </a:solidFill>
              </a:rPr>
              <a:t>ампуллярий</a:t>
            </a:r>
            <a:r>
              <a:rPr lang="ru-RU" sz="3200" dirty="0" smtClean="0">
                <a:solidFill>
                  <a:srgbClr val="002060"/>
                </a:solidFill>
              </a:rPr>
              <a:t>»;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Создать презентацию </a:t>
            </a:r>
            <a:r>
              <a:rPr lang="ru-RU" dirty="0" smtClean="0">
                <a:solidFill>
                  <a:srgbClr val="12B616"/>
                </a:solidFill>
              </a:rPr>
              <a:t>.</a:t>
            </a:r>
            <a:endParaRPr lang="ru-RU" dirty="0">
              <a:solidFill>
                <a:srgbClr val="12B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980728"/>
            <a:ext cx="7344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Объект исследования</a:t>
            </a:r>
            <a:r>
              <a:rPr lang="ru-RU" sz="4000" dirty="0" smtClean="0">
                <a:solidFill>
                  <a:srgbClr val="002060"/>
                </a:solidFill>
              </a:rPr>
              <a:t>: аквариумная улитка </a:t>
            </a:r>
            <a:r>
              <a:rPr lang="ru-RU" sz="4000" dirty="0" err="1" smtClean="0">
                <a:solidFill>
                  <a:srgbClr val="002060"/>
                </a:solidFill>
              </a:rPr>
              <a:t>ампуллярия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Предмет исследования</a:t>
            </a:r>
            <a:r>
              <a:rPr lang="ru-RU" sz="4000" dirty="0" smtClean="0">
                <a:solidFill>
                  <a:srgbClr val="002060"/>
                </a:solidFill>
              </a:rPr>
              <a:t>: содержание и разведение аквариумных улиток  </a:t>
            </a:r>
            <a:r>
              <a:rPr lang="ru-RU" sz="4000" dirty="0" err="1" smtClean="0">
                <a:solidFill>
                  <a:srgbClr val="002060"/>
                </a:solidFill>
              </a:rPr>
              <a:t>ампуллярий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245145" cy="2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404664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56992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2924944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Коричневая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92494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Тёмная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309320"/>
            <a:ext cx="97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Жёлтая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2649736" cy="38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acea bridges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3" y="40466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Pomacea</a:t>
            </a:r>
            <a:r>
              <a:rPr lang="ru-RU" i="1" dirty="0"/>
              <a:t> </a:t>
            </a:r>
            <a:r>
              <a:rPr lang="ru-RU" i="1" dirty="0" err="1"/>
              <a:t>bridgesi</a:t>
            </a:r>
            <a:r>
              <a:rPr lang="ru-RU" dirty="0"/>
              <a:t>: Плоские скаты соседних витков и  90А угол между устьем и первым витком. </a:t>
            </a:r>
            <a:endParaRPr lang="ru-RU" dirty="0" smtClean="0"/>
          </a:p>
          <a:p>
            <a:r>
              <a:rPr lang="ru-RU" dirty="0" smtClean="0"/>
              <a:t>Плоскость</a:t>
            </a:r>
            <a:r>
              <a:rPr lang="ru-RU" dirty="0"/>
              <a:t>, однако, сходит на нет к последним виткам </a:t>
            </a:r>
            <a:r>
              <a:rPr lang="ru-RU" dirty="0" smtClean="0"/>
              <a:t>раковины.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Размер: от 45 до 65 мм.</a:t>
            </a:r>
          </a:p>
          <a:p>
            <a:endParaRPr lang="ru-RU" dirty="0"/>
          </a:p>
        </p:txBody>
      </p:sp>
      <p:pic>
        <p:nvPicPr>
          <p:cNvPr id="4" name="Рисунок 3" descr="Pomacea canaliculat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20486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Pomacea</a:t>
            </a:r>
            <a:r>
              <a:rPr lang="ru-RU" i="1" dirty="0"/>
              <a:t> </a:t>
            </a:r>
            <a:r>
              <a:rPr lang="ru-RU" i="1" dirty="0" err="1"/>
              <a:t>canaliculata</a:t>
            </a:r>
            <a:r>
              <a:rPr lang="ru-RU" dirty="0"/>
              <a:t>: Наползающее на первый виток устье, угол менее 90А. </a:t>
            </a:r>
            <a:br>
              <a:rPr lang="ru-RU" dirty="0"/>
            </a:br>
            <a:r>
              <a:rPr lang="ru-RU" dirty="0"/>
              <a:t>Раковина этого вида более скругленная, чем у </a:t>
            </a:r>
            <a:r>
              <a:rPr lang="ru-RU" i="1" dirty="0" err="1"/>
              <a:t>Pomacea</a:t>
            </a:r>
            <a:r>
              <a:rPr lang="ru-RU" i="1" dirty="0"/>
              <a:t> </a:t>
            </a:r>
            <a:r>
              <a:rPr lang="ru-RU" i="1" dirty="0" err="1"/>
              <a:t>bridgesi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Размер: от 45 до 80 мм.</a:t>
            </a:r>
          </a:p>
        </p:txBody>
      </p:sp>
      <p:pic>
        <p:nvPicPr>
          <p:cNvPr id="6" name="Рисунок 5" descr="Pomacea paludos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1" y="429309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Pomacea</a:t>
            </a:r>
            <a:r>
              <a:rPr lang="ru-RU" i="1" dirty="0"/>
              <a:t> </a:t>
            </a:r>
            <a:r>
              <a:rPr lang="ru-RU" i="1" dirty="0" err="1"/>
              <a:t>paludosa</a:t>
            </a:r>
            <a:r>
              <a:rPr lang="ru-RU" dirty="0"/>
              <a:t>: Очень пологие скаты витков и угол к устью более 90А, верхушка раковина по форме приближается к конусу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Размер: от 45 до 65 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4429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5805264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Улитка откладывает икру</a:t>
            </a:r>
            <a:endParaRPr lang="ru-RU" sz="3200" dirty="0"/>
          </a:p>
        </p:txBody>
      </p:sp>
      <p:pic>
        <p:nvPicPr>
          <p:cNvPr id="1026" name="Picture 2" descr="C:\Users\Admin\Desktop\DSC0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4119797" cy="308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234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Аквариумная улитка ампуллярия-   идеальный питомец  современного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Аквариумная улитка ампуллярия-   идеальный питомец  современного человека</dc:title>
  <dc:creator>Admin</dc:creator>
  <cp:lastModifiedBy>07</cp:lastModifiedBy>
  <cp:revision>18</cp:revision>
  <dcterms:created xsi:type="dcterms:W3CDTF">2012-01-22T12:24:19Z</dcterms:created>
  <dcterms:modified xsi:type="dcterms:W3CDTF">2014-04-12T12:35:29Z</dcterms:modified>
</cp:coreProperties>
</file>