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4" r:id="rId2"/>
    <p:sldId id="258" r:id="rId3"/>
    <p:sldId id="299" r:id="rId4"/>
    <p:sldId id="289" r:id="rId5"/>
    <p:sldId id="298" r:id="rId6"/>
    <p:sldId id="262" r:id="rId7"/>
    <p:sldId id="296" r:id="rId8"/>
    <p:sldId id="270" r:id="rId9"/>
    <p:sldId id="280" r:id="rId10"/>
    <p:sldId id="271" r:id="rId11"/>
    <p:sldId id="286" r:id="rId12"/>
    <p:sldId id="273" r:id="rId13"/>
    <p:sldId id="260" r:id="rId14"/>
    <p:sldId id="291" r:id="rId15"/>
    <p:sldId id="292" r:id="rId16"/>
    <p:sldId id="282" r:id="rId17"/>
    <p:sldId id="284" r:id="rId18"/>
    <p:sldId id="264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3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CA77B-D66B-4AEA-B3B2-062A50017466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95929-A02A-4456-988B-A04CD979E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99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5929-A02A-4456-988B-A04CD979E9F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такие птицы?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FE7E7"/>
              </a:clrFrom>
              <a:clrTo>
                <a:srgbClr val="CF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647" y="1052736"/>
            <a:ext cx="609600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и пушистые пуховые перья помогают птицам сохранять тепло. Летают птицы с помощью жёстких и упругих кроющих и маховых перьев.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 descr="C:\Users\ОЛЯ\Downloads\352255-adm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386508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5645606" cy="443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21552"/>
            <a:ext cx="7239000" cy="482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Ворона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грач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галка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85728"/>
            <a:ext cx="328612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319087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500438"/>
            <a:ext cx="5121289" cy="31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10800000" flipV="1">
            <a:off x="1928794" y="785794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72066" y="1214422"/>
            <a:ext cx="185738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3786182" y="2928934"/>
            <a:ext cx="200026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Павлин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pavlin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19200" y="1889919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1" y="3244334"/>
            <a:ext cx="77153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павлина самый красивый хвост.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Гульдова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Амадина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Колибри. Удод.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Каролинка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мандаринка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птицы\Гульдова-амадина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3286148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F:\птицы\удод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357694"/>
            <a:ext cx="342902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357298"/>
            <a:ext cx="3429024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F:\птицы\Каролинка-Мандоринка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786190"/>
            <a:ext cx="3714776" cy="2839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сойка                Фазан         Северный кардинал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птицы\кард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85860"/>
            <a:ext cx="3081507" cy="31146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00174"/>
            <a:ext cx="4038600" cy="3216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F:\птицы\золотой-фазан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000504"/>
            <a:ext cx="4038600" cy="2685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Фламинго обыкновенный               Орлан  белохвост    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Лебедь малый                        Казарка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краснозобая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 0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2844" y="1428736"/>
            <a:ext cx="378621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 0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929066"/>
            <a:ext cx="385765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 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1500174"/>
            <a:ext cx="364333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 0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3929066"/>
            <a:ext cx="314327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4.62428E-6 C -0.00364 0.00185 -0.00781 0.00185 -0.01111 0.0044 C -0.02586 0.01549 -0.00503 0.00717 -0.02222 0.01272 C -0.02725 0.01989 -0.03611 0.02104 -0.04288 0.02544 C -0.04843 0.0333 -0.05277 0.04185 -0.05711 0.05087 C -0.06163 0.06035 -0.0585 0.06405 -0.06666 0.06775 C -0.06892 0.07653 -0.07378 0.08324 -0.07777 0.0911 C -0.07864 0.09295 -0.07864 0.09549 -0.07933 0.09734 C -0.08229 0.1052 -0.08854 0.11353 -0.09201 0.1207 C -0.09479 0.12648 -0.09513 0.13642 -0.09843 0.14174 C -0.09965 0.14359 -0.10173 0.14428 -0.10312 0.1459 C -0.10433 0.14729 -0.10555 0.14867 -0.10642 0.15029 C -0.11145 0.15931 -0.11753 0.16833 -0.12222 0.17757 C -0.12274 0.17966 -0.12256 0.18243 -0.12378 0.18405 C -0.12499 0.18567 -0.12708 0.1852 -0.12864 0.18613 C -0.13281 0.1889 -0.1335 0.19052 -0.13645 0.19468 C -0.13697 0.19676 -0.13715 0.19908 -0.13802 0.20093 C -0.13888 0.20255 -0.14288 0.20509 -0.14131 0.20509 C -0.13767 0.20509 -0.12083 0.2007 -0.11423 0.19885 C -0.10659 0.19376 -0.09861 0.18752 -0.09045 0.18405 C -0.07482 0.17018 -0.06788 0.17827 -0.04288 0.17989 C -0.03506 0.18335 -0.02725 0.18451 -0.01909 0.18613 C -0.00677 0.19145 0.00122 0.19098 0.0158 0.19237 C 0.02014 0.19307 0.02448 0.19353 0.02865 0.19468 C 0.03299 0.19584 0.04133 0.19885 0.04133 0.19885 C 0.04532 0.20231 0.04844 0.20231 0.04445 0.20948 C 0.04219 0.21341 0.03646 0.21989 0.03646 0.21989 C 0.03403 0.2296 0.03369 0.23145 0.04133 0.23468 C 0.04827 0.23399 0.05539 0.23492 0.06198 0.2326 C 0.06337 0.23214 0.05903 0.23052 0.05869 0.22844 C 0.05834 0.22613 0.05973 0.22405 0.06025 0.22197 C 0.07431 0.22867 0.05799 0.2185 0.06198 0.23052 C 0.06372 0.23607 0.07136 0.24324 0.07136 0.24324 C 0.07692 0.2363 0.0757 0.22705 0.08091 0.21989 C 0.08473 0.20532 0.08664 0.20393 0.08091 0.21156 C 0.08334 0.21457 0.08473 0.21896 0.08733 0.22197 C 0.08907 0.22405 0.09167 0.22451 0.09358 0.22636 C 0.0948 0.22752 0.09549 0.2296 0.09688 0.23052 C 0.09983 0.23237 0.10643 0.23468 0.10643 0.23468 C 0.10799 0.25503 0.10817 0.26544 0.1191 0.27908 C 0.12379 0.29203 0.12674 0.30752 0.13021 0.32139 C 0.13195 0.33711 0.13108 0.33781 0.14133 0.34266 C 0.16494 0.33757 0.15817 0.34197 0.1698 0.32555 C 0.1724 0.31492 0.17987 0.30821 0.18577 0.30035 C 0.19046 0.29411 0.19376 0.2874 0.19844 0.28116 C 0.20053 0.27283 0.20157 0.26451 0.20313 0.25596 C 0.20383 0.22266 0.19133 0.16809 0.22223 0.15445 C 0.22431 0.15515 0.22726 0.15422 0.22865 0.15653 C 0.23126 0.1607 0.23334 0.17596 0.2349 0.18197 C 0.2382 0.19538 0.24376 0.20578 0.254 0.20948 C 0.2566 0.21295 0.26077 0.21526 0.26198 0.21989 C 0.26251 0.22197 0.26251 0.22451 0.26355 0.22636 C 0.26615 0.23075 0.27014 0.23307 0.2731 0.23676 C 0.27101 0.25457 0.26876 0.26844 0.25869 0.28116 C 0.25973 0.28393 0.26164 0.28648 0.26198 0.28971 C 0.26233 0.29272 0.25903 0.29572 0.26025 0.29827 C 0.26112 0.30012 0.26355 0.29688 0.26511 0.29596 C 0.27171 0.29203 0.27032 0.29318 0.27466 0.28763 C 0.27848 0.27191 0.28178 0.25596 0.28733 0.24116 C 0.2856 0.22081 0.28698 0.21781 0.2731 0.21156 C 0.27639 0.19815 0.27379 0.18497 0.26823 0.17341 C 0.26771 0.17064 0.26806 0.1674 0.26667 0.16509 C 0.26563 0.16324 0.26337 0.16393 0.26198 0.16278 C 0.26077 0.16162 0.25973 0.16023 0.25869 0.15861 C 0.25365 0.15029 0.24896 0.13896 0.24133 0.13549 C 0.19584 0.13804 0.21528 0.13018 0.19532 0.14798 C 0.19341 0.15515 0.19115 0.15977 0.18733 0.16509 C 0.18282 0.18335 0.18924 0.1607 0.18247 0.17549 C 0.1816 0.17734 0.18178 0.17989 0.18091 0.18197 C 0.17917 0.18636 0.17674 0.19052 0.17466 0.19468 C 0.17258 0.19885 0.16667 0.20509 0.16667 0.20509 C 0.15938 0.23561 0.17622 0.27098 0.15087 0.28347 C 0.1481 0.28162 0.14167 0.27885 0.14133 0.27283 C 0.14028 0.24971 0.1474 0.2215 0.15087 0.19885 C 0.15157 0.19445 0.15608 0.19307 0.15869 0.19029 C 0.15695 0.1563 0.15921 0.14174 0.13646 0.12694 C 0.13264 0.11145 0.1382 0.12994 0.13021 0.1163 C 0.12796 0.1126 0.12744 0.10752 0.12535 0.10359 C 0.12379 0.09295 0.12535 0.08809 0.11754 0.08463 C 0.11563 0.08093 0.11303 0.07769 0.11112 0.07399 C 0.10764 0.06682 0.10764 0.06081 0.10313 0.05503 C 0.10035 0.04393 0.10278 0.05041 0.09358 0.03815 C 0.09167 0.03561 0.0908 0.03214 0.08889 0.0296 C 0.07535 0.0111 0.05643 -0.00254 0.03803 -0.0104 C 0.01407 -0.00508 0.04896 -0.01248 0.00643 -0.00624 C -0.00104 -0.00508 8.88889E-6 -0.00647 8.88889E-6 -4.62428E-6 Z " pathEditMode="relative" ptsTypes="fffffffffffffffffffffffffffffffffffffffffffffffffffffffffffffffffffffffffff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Дятел зелёный     Сыч мохноногий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пеликан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 0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02141" y="1609725"/>
            <a:ext cx="6149117" cy="4846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 0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643050"/>
            <a:ext cx="307183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 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1214422"/>
            <a:ext cx="3465539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052 0  L 0.089 -0.04928  L 0.125 0  L 0.177 0  L 0.177 0.06925  L 0.213 0.11853  L 0.177 0.16647  L 0.177 0.23573  L 0.125 0.23573  L 0.089 0.28367  L 0.052 0.23573  L 0 0.23573  L 0 0.16647  L -0.037 0.11853  L 0 0.06925  L 0 0  Z" pathEditMode="relative" ptsTypes="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66"/>
            <a:ext cx="80724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11m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786058"/>
            <a:ext cx="2286016" cy="2355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из этих животных умеют летать?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0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97864" y="2856516"/>
            <a:ext cx="5757672" cy="235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ли птицы летают?</a:t>
            </a:r>
            <a:endParaRPr lang="ru-RU" dirty="0"/>
          </a:p>
        </p:txBody>
      </p:sp>
      <p:pic>
        <p:nvPicPr>
          <p:cNvPr id="8" name="Picture 7" descr="strau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44291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ingv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643050"/>
            <a:ext cx="414337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000" b="99600" l="8457" r="98309">
                        <a14:backgroundMark x1="4651" y1="24800" x2="4651" y2="24800"/>
                        <a14:backgroundMark x1="4863" y1="17800" x2="4863" y2="17800"/>
                        <a14:backgroundMark x1="67230" y1="4800" x2="67230" y2="4800"/>
                        <a14:backgroundMark x1="3594" y1="90000" x2="3594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1219" y="1600200"/>
            <a:ext cx="42815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строение птиц на примере голубя.</a:t>
            </a:r>
            <a:b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000" b="99600" l="8457" r="98309">
                        <a14:backgroundMark x1="4651" y1="24800" x2="4651" y2="24800"/>
                        <a14:backgroundMark x1="4863" y1="17800" x2="4863" y2="17800"/>
                        <a14:backgroundMark x1="67230" y1="4800" x2="67230" y2="4800"/>
                        <a14:backgroundMark x1="3594" y1="90000" x2="3594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23723" y="1651461"/>
            <a:ext cx="4505954" cy="47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1538" y="2214554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9" y="3244334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3" y="3244334"/>
            <a:ext cx="2214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2071678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3244334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3105835"/>
            <a:ext cx="22145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нижние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 flipV="1">
            <a:off x="2000232" y="2143116"/>
            <a:ext cx="1928826" cy="25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643042" y="2714620"/>
            <a:ext cx="250033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714480" y="3643314"/>
            <a:ext cx="235745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036347" y="2536025"/>
            <a:ext cx="1928826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715008" y="4143380"/>
            <a:ext cx="150019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4929190" y="5500702"/>
            <a:ext cx="178595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Птица похожа на самолёт. Форма тела помогает ей быстро летать.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619250"/>
            <a:ext cx="8001024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0b0f87b05e86d09d2f8526aa981bcdf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1643050"/>
            <a:ext cx="4143372" cy="52149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Всё тело у птиц покрыто перьями. Ни у каких других животных перьев нет. Они спасают её от ушибов, от холода и жары, маскируют от врагов. Перья- это одежда птиц.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4823716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33575" y="1889919"/>
            <a:ext cx="428625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Я\Downloads\352255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images.dmir.ru/dmir/images/prodayutsya-perya-ptic-1302089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704975" y="2870994"/>
            <a:ext cx="4743450" cy="2324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35716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Перья отличаются друг от друга по форме, размеру и цвету. А что у них общего?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стержень 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бородки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071670" y="1857364"/>
            <a:ext cx="164307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5572132" y="1857364"/>
            <a:ext cx="128588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071934" y="2928934"/>
            <a:ext cx="257176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1464447" y="2464587"/>
            <a:ext cx="3071834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767</TotalTime>
  <Words>142</Words>
  <Application>Microsoft Office PowerPoint</Application>
  <PresentationFormat>Экран (4:3)</PresentationFormat>
  <Paragraphs>69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Кто такие птицы?</vt:lpstr>
      <vt:lpstr>Какие из этих животных умеют летать?</vt:lpstr>
      <vt:lpstr>Все ли птицы летают?</vt:lpstr>
      <vt:lpstr>Слайд 4</vt:lpstr>
      <vt:lpstr>Слайд 5</vt:lpstr>
      <vt:lpstr>  Рассмотрим строение птиц на примере голубя.  </vt:lpstr>
      <vt:lpstr>Птица похожа на самолёт. Форма тела помогает ей быстро летать.</vt:lpstr>
      <vt:lpstr>Всё тело у птиц покрыто перьями. Ни у каких других животных перьев нет. Они спасают её от ушибов, от холода и жары, маскируют от врагов. Перья- это одежда птиц.</vt:lpstr>
      <vt:lpstr>Слайд 9</vt:lpstr>
      <vt:lpstr> Маленькие и пушистые пуховые перья помогают птицам сохранять тепло. Летают птицы с помощью жёстких и упругих кроющих и маховых перьев. </vt:lpstr>
      <vt:lpstr>Слайд 11</vt:lpstr>
      <vt:lpstr>  Ворона  грач галка  </vt:lpstr>
      <vt:lpstr>Павлин</vt:lpstr>
      <vt:lpstr>Гульдова Амадина. Колибри. Удод. Каролинка и мандаринка</vt:lpstr>
      <vt:lpstr>            Голубая сойка                Фазан         Северный кардинал            </vt:lpstr>
      <vt:lpstr>Фламинго обыкновенный               Орлан  белохвост                  Лебедь малый                        Казарка краснозобая </vt:lpstr>
      <vt:lpstr>Дятел зелёный     Сыч мохноногий  Розовый пеликан</vt:lpstr>
      <vt:lpstr>Слайд 18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Окружающего мира  А.А Плешаков 1 класс. Школа России «Кто такие птицы?»  </dc:title>
  <dc:creator>Людмила</dc:creator>
  <cp:lastModifiedBy>user</cp:lastModifiedBy>
  <cp:revision>85</cp:revision>
  <dcterms:created xsi:type="dcterms:W3CDTF">2015-10-14T21:05:21Z</dcterms:created>
  <dcterms:modified xsi:type="dcterms:W3CDTF">2020-11-30T15:52:08Z</dcterms:modified>
</cp:coreProperties>
</file>